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FB"/>
    <a:srgbClr val="E098E2"/>
    <a:srgbClr val="219DC9"/>
    <a:srgbClr val="181000"/>
    <a:srgbClr val="A9C7F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26F0FC8-B0EF-448E-A6EE-7721827B366D}" type="datetimeFigureOut">
              <a:rPr lang="en-US" smtClean="0"/>
              <a:pPr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8F35A28-8B08-4539-AA20-8EC4656CF3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057400"/>
            <a:ext cx="8229600" cy="1828800"/>
          </a:xfrm>
        </p:spPr>
        <p:txBody>
          <a:bodyPr>
            <a:noAutofit/>
          </a:bodyPr>
          <a:lstStyle/>
          <a:p>
            <a:r>
              <a:rPr lang="en-US" sz="11000" b="1" dirty="0" smtClean="0">
                <a:solidFill>
                  <a:srgbClr val="002060"/>
                </a:solidFill>
                <a:latin typeface="Kristen ITC" pitchFamily="66" charset="0"/>
              </a:rPr>
              <a:t>Ethan Allen</a:t>
            </a:r>
            <a:endParaRPr lang="en-US" sz="11000" b="1" dirty="0">
              <a:solidFill>
                <a:srgbClr val="002060"/>
              </a:solidFill>
              <a:latin typeface="Kristen ITC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53000" y="6096000"/>
            <a:ext cx="5791200" cy="609600"/>
          </a:xfrm>
        </p:spPr>
        <p:txBody>
          <a:bodyPr/>
          <a:lstStyle/>
          <a:p>
            <a:r>
              <a:rPr lang="en-US" dirty="0" smtClean="0"/>
              <a:t>By: Erin </a:t>
            </a:r>
            <a:r>
              <a:rPr lang="en-US" dirty="0" err="1" smtClean="0"/>
              <a:t>Andris</a:t>
            </a:r>
            <a:endParaRPr lang="en-US" dirty="0"/>
          </a:p>
        </p:txBody>
      </p:sp>
      <p:pic>
        <p:nvPicPr>
          <p:cNvPr id="23554" name="Picture 2" descr="http://t1.gstatic.com/images?q=tbn:ANd9GcSV2snSjXu66dvVM1jl03w-3nuS3OTODsmUl9Tw13yH1-O7l60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038600"/>
            <a:ext cx="1809750" cy="252412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7 0  0.031 0.01867  0.031 0.04133  C 0.031 0.06533  0.017 0.084  0 0.084  C -0.017 0.084  -0.031 0.10267  -0.031 0.12533  C -0.031 0.148  -0.017 0.16667  0 0.16667  C 0.017 0.16667  0.031 0.18533  0.031 0.208  C 0.031 0.23067  0.017 0.24933  0 0.24933  C -0.017 0.24933  -0.031 0.268  -0.031 0.292  C -0.031 0.31467  -0.017 0.33333  0 0.33333  C 0.017 0.33333  0.031 0.31467  0.031 0.292  C 0.031 0.268  0.017 0.24933  0 0.24933  C -0.017 0.24933  -0.031 0.23067  -0.031 0.208  C -0.031 0.18533  -0.017 0.16667  0 0.16667  C 0.017 0.16667  0.031 0.148  0.031 0.12533  C 0.031 0.10267  0.017 0.084  0 0.084  C -0.017 0.084  -0.031 0.06533  -0.031 0.04133  C -0.031 0.01867  -0.017 0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000">
              <a:srgbClr val="A9C7F9">
                <a:alpha val="0"/>
              </a:srgbClr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56260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Facts</a:t>
            </a:r>
            <a:endParaRPr lang="en-US" sz="54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709160"/>
          </a:xfrm>
        </p:spPr>
        <p:txBody>
          <a:bodyPr/>
          <a:lstStyle/>
          <a:p>
            <a:pPr>
              <a:buClr>
                <a:schemeClr val="bg1"/>
              </a:buClr>
              <a:buFont typeface="Wingdings 2" pitchFamily="18" charset="2"/>
              <a:buChar char=""/>
            </a:pPr>
            <a:r>
              <a:rPr lang="en-US" b="1" spc="-3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Birth: January 21, 1738</a:t>
            </a:r>
            <a:endParaRPr lang="en-US" b="1" spc="-300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Clr>
                <a:schemeClr val="bg1"/>
              </a:buClr>
              <a:buFont typeface="Wingdings 2" pitchFamily="18" charset="2"/>
              <a:buChar char=""/>
            </a:pPr>
            <a:endParaRPr lang="en-US" b="1" spc="-3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Clr>
                <a:schemeClr val="bg1"/>
              </a:buClr>
              <a:buFont typeface="Wingdings 2" pitchFamily="18" charset="2"/>
              <a:buChar char=""/>
            </a:pPr>
            <a:r>
              <a:rPr lang="en-US" b="1" spc="-3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Place of Birth: Litchfield, Connecticut</a:t>
            </a:r>
          </a:p>
          <a:p>
            <a:pPr>
              <a:buClr>
                <a:schemeClr val="bg1"/>
              </a:buClr>
              <a:buFont typeface="Wingdings 2" pitchFamily="18" charset="2"/>
              <a:buChar char=""/>
            </a:pPr>
            <a:endParaRPr lang="en-US" b="1" spc="-3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Clr>
                <a:schemeClr val="bg1"/>
              </a:buClr>
              <a:buFont typeface="Wingdings 2" pitchFamily="18" charset="2"/>
              <a:buChar char=""/>
            </a:pPr>
            <a:r>
              <a:rPr lang="en-US" b="1" spc="-3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Death: February 12, 1789</a:t>
            </a:r>
          </a:p>
          <a:p>
            <a:pPr>
              <a:buClr>
                <a:schemeClr val="bg1"/>
              </a:buClr>
              <a:buFont typeface="Wingdings 2" pitchFamily="18" charset="2"/>
              <a:buChar char=""/>
            </a:pPr>
            <a:endParaRPr lang="en-US" b="1" spc="-300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Clr>
                <a:schemeClr val="bg1"/>
              </a:buClr>
              <a:buFont typeface="Wingdings 2" pitchFamily="18" charset="2"/>
              <a:buChar char=""/>
            </a:pPr>
            <a:r>
              <a:rPr lang="en-US" b="1" spc="-300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Place of Death: Burlington, Vermont</a:t>
            </a:r>
          </a:p>
        </p:txBody>
      </p:sp>
    </p:spTree>
  </p:cSld>
  <p:clrMapOvr>
    <a:masterClrMapping/>
  </p:clrMapOvr>
  <p:transition spd="slow">
    <p:strips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1 0.00902 C 0.01129 0.00416 0.02952 0.00231 0.04827 0.00092 C 0.05834 -0.00255 0.06893 -0.00393 0.079 -0.0074 C 0.08941 -0.01087 0.09966 -0.01712 0.1099 -0.02174 C 0.11823 -0.02544 0.12743 -0.0266 0.13594 -0.02984 C 0.14462 -0.03331 0.15209 -0.04024 0.16059 -0.04418 C 0.16962 -0.05319 0.18334 -0.05967 0.19445 -0.06268 C 0.20052 -0.06661 0.20695 -0.06707 0.21285 -0.071 C 0.22518 -0.0791 0.2382 -0.0821 0.25139 -0.08719 C 0.26476 -0.09251 0.27761 -0.09737 0.29132 -0.10153 C 0.31285 -0.12072 0.33125 -0.11286 0.36059 -0.11402 C 0.37066 -0.11679 0.37986 -0.12142 0.38993 -0.12419 C 0.39601 -0.12836 0.40209 -0.12882 0.40834 -0.13229 C 0.42414 -0.14108 0.40625 -0.13275 0.4191 -0.13853 C 0.42865 -0.15171 0.43525 -0.14755 0.41441 -0.15079 C 0.38646 -0.16374 0.35278 -0.17253 0.32361 -0.17739 C 0.29861 -0.18872 0.27136 -0.18987 0.24532 -0.19172 C 0.21476 -0.2019 0.18438 -0.20236 0.15295 -0.20421 C 0.12396 -0.2093 0.16164 -0.20306 0.09914 -0.20814 C 0.07084 -0.21046 0.04427 -0.22202 0.01598 -0.22456 C 0.01094 -0.22595 0.00539 -0.22572 0.0007 -0.22873 C -0.00139 -0.23011 -0.0033 -0.2322 -0.00555 -0.23289 C -0.01076 -0.23474 -0.02639 -0.23751 -0.03316 -0.2389 C -0.03611 -0.23867 -0.0783 -0.23613 -0.08559 -0.23474 C -0.08871 -0.23405 -0.09166 -0.23127 -0.09479 -0.23081 C -0.09895 -0.23011 -0.10295 -0.22942 -0.10711 -0.22873 C -0.11805 -0.22364 -0.12968 -0.21809 -0.14097 -0.21439 C -0.16753 -0.21578 -0.18906 -0.21948 -0.21475 -0.22248 C -0.22725 -0.22664 -0.23159 -0.22734 -0.24705 -0.22873 C -0.2625 -0.2322 -0.2776 -0.23659 -0.29323 -0.2389 C -0.3085 -0.24399 -0.32378 -0.24908 -0.33941 -0.25324 C -0.34739 -0.25532 -0.35434 -0.25972 -0.3625 -0.26157 C -0.38906 -0.27382 -0.4177 -0.27128 -0.44548 -0.27382 C -0.44913 -0.27452 -0.45295 -0.27382 -0.45625 -0.2759 C -0.45764 -0.27683 -0.45833 -0.27984 -0.45781 -0.28192 C -0.45607 -0.2877 -0.44357 -0.28816 -0.44253 -0.28816 C -0.43402 -0.28909 -0.37986 -0.29186 -0.37326 -0.29232 C -0.35937 -0.29788 -0.34548 -0.29071 -0.33177 -0.29024 C -0.29948 -0.28886 -0.26701 -0.28886 -0.23472 -0.28816 C -0.21007 -0.28469 -0.18593 -0.28007 -0.16093 -0.27799 C -0.12743 -0.27914 -0.11562 -0.27984 -0.08854 -0.284 C -0.06701 -0.29394 0.01493 -0.28909 0.05608 -0.29232 C 0.11216 -0.29094 0.13594 -0.28793 0.18681 -0.29024 C 0.20139 -0.29232 0.21528 -0.29464 0.22986 -0.29626 C 0.2441 -0.30273 0.25834 -0.30874 0.27292 -0.31268 C 0.30521 -0.31129 0.3349 -0.30666 0.36684 -0.30458 C 0.37518 -0.30065 0.36736 -0.30319 0.37761 -0.30458 C 0.38993 -0.3062 0.41441 -0.30851 0.41441 -0.30828 C 0.4073 -0.31846 0.4 -0.31915 0.38993 -0.321 C 0.37587 -0.32678 0.36129 -0.3321 0.3467 -0.33534 C 0.33889 -0.33927 0.33351 -0.34158 0.32518 -0.34343 C 0.27587 -0.37026 0.20695 -0.36679 0.15747 -0.36795 C 0.13004 -0.37211 0.10295 -0.37928 0.07605 -0.38645 C 0.03334 -0.39778 -0.01024 -0.40565 -0.0533 -0.41513 C -0.07604 -0.42022 -0.0993 -0.41813 -0.12239 -0.41929 C -0.14496 -0.42368 -0.16736 -0.42924 -0.1901 -0.43155 C -0.20399 -0.43525 -0.2177 -0.4408 -0.23177 -0.44381 C -0.24791 -0.45491 -0.2335 -0.44635 -0.27014 -0.45005 C -0.27899 -0.45097 -0.28767 -0.45306 -0.29635 -0.45421 C -0.32899 -0.45861 -0.36076 -0.46901 -0.39323 -0.47456 C -0.41076 -0.48058 -0.38125 -0.48081 -0.3809 -0.48081 C -0.31875 -0.47734 -0.25746 -0.46393 -0.19635 -0.45005 C -0.16215 -0.44242 -0.12743 -0.43825 -0.09323 -0.43155 C -0.06024 -0.42507 -0.02656 -0.42831 0.00677 -0.42739 C 0.05035 -0.41998 0.08872 -0.43617 0.12986 -0.45005 C 0.14966 -0.45676 0.17084 -0.45329 0.19132 -0.45421 C 0.21094 -0.4593 0.22535 -0.46924 0.24375 -0.47664 C 0.26528 -0.48543 0.28768 -0.4889 0.3099 -0.49098 C 0.26927 -0.50023 0.22778 -0.50116 0.18681 -0.5074 C 0.17049 -0.50995 0.15365 -0.5155 0.1375 -0.51966 C 0.11736 -0.52498 0.09757 -0.52776 0.07761 -0.534 C 0.05521 -0.54094 0.0316 -0.55343 0.00834 -0.55458 C -0.01788 -0.55574 -0.04392 -0.55597 -0.07014 -0.55666 C -0.09496 -0.56337 -0.11892 -0.57516 -0.14392 -0.58118 C -0.1625 -0.58557 -0.18211 -0.58904 -0.20086 -0.59135 C -0.21128 -0.59413 -0.2217 -0.59529 -0.23177 -0.59968 C -0.22014 -0.61009 -0.2276 -0.60523 -0.20086 -0.60176 C -0.18593 -0.59991 -0.17118 -0.59575 -0.15625 -0.59343 C -0.14757 -0.59205 -0.13889 -0.59089 -0.1302 -0.5895 C -0.12552 -0.58881 -0.11632 -0.58742 -0.11632 -0.58719 C -0.1026 -0.58048 -0.08941 -0.57424 -0.07482 -0.571 C -0.06458 -0.5717 -0.05416 -0.57193 -0.04392 -0.57308 C -0.02569 -0.57516 -0.00868 -0.58788 0.0099 -0.5895 C 0.02657 -0.59089 0.09757 -0.5932 0.10521 -0.59343 C 0.09514 -0.60384 0.08837 -0.60407 0.07605 -0.60569 C 0.06858 -0.60893 0.06198 -0.61541 0.05452 -0.61818 C 0.02049 -0.63113 -0.01527 -0.62905 -0.05017 -0.63044 C -0.06875 -0.63183 -0.08889 -0.63183 -0.10711 -0.63853 C -0.11389 -0.64108 -0.12031 -0.64455 -0.12708 -0.64686 C -0.13402 -0.66027 -0.12152 -0.66097 -0.11319 -0.66513 C -0.10416 -0.66952 -0.08958 -0.6686 -0.08246 -0.66929 C -0.07118 -0.67045 -0.05989 -0.67207 -0.04861 -0.67345 C -0.03507 -0.67715 -0.02257 -0.68155 -0.00868 -0.68363 C 0.01216 -0.69288 0.03247 -0.69265 0.05452 -0.69381 C 0.0665 -0.69936 0.04775 -0.69959 0.04532 -0.70005 C 0.04115 -0.70213 0.03611 -0.70213 0.03299 -0.70629 C 0.0198 -0.72387 0.03351 -0.71554 0.02066 -0.72063 C 0.0191 -0.72133 0.01754 -0.72202 0.01598 -0.72271 C 0.01233 -0.72965 0.01198 -0.73613 0.00834 -0.74306 C 0.00782 -0.74515 0.00677 -0.74931 0.00677 -0.74908 " pathEditMode="relative" rAng="0" ptsTypes="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-3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00B05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Comic Sans MS" pitchFamily="66" charset="0"/>
              </a:rPr>
              <a:t>Ethan Allen and The Green Mountain Boys</a:t>
            </a:r>
            <a:endParaRPr lang="en-US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SzPct val="80000"/>
              <a:buFont typeface="Book Antiqua" pitchFamily="18" charset="0"/>
              <a:buChar char="♦"/>
            </a:pPr>
            <a:endParaRPr lang="en-US" dirty="0" smtClean="0">
              <a:latin typeface="Comic Sans MS" pitchFamily="66" charset="0"/>
            </a:endParaRPr>
          </a:p>
          <a:p>
            <a:pPr>
              <a:buClrTx/>
              <a:buSzPct val="80000"/>
              <a:buFont typeface="Book Antiqua" pitchFamily="18" charset="0"/>
              <a:buChar char="♦"/>
            </a:pPr>
            <a:endParaRPr lang="en-US" dirty="0" smtClean="0">
              <a:latin typeface="Comic Sans MS" pitchFamily="66" charset="0"/>
            </a:endParaRPr>
          </a:p>
          <a:p>
            <a:pPr>
              <a:buClrTx/>
              <a:buSzPct val="80000"/>
              <a:buFont typeface="Book Antiqua" pitchFamily="18" charset="0"/>
              <a:buChar char="♦"/>
            </a:pPr>
            <a:r>
              <a:rPr lang="en-US" dirty="0" smtClean="0">
                <a:latin typeface="Comic Sans MS" pitchFamily="66" charset="0"/>
              </a:rPr>
              <a:t>Ethan Allen was the leader of the Green Mountain Boys</a:t>
            </a:r>
          </a:p>
          <a:p>
            <a:pPr>
              <a:buClrTx/>
              <a:buSzPct val="80000"/>
              <a:buFont typeface="Book Antiqua" pitchFamily="18" charset="0"/>
              <a:buChar char="♦"/>
            </a:pPr>
            <a:endParaRPr lang="en-US" dirty="0" smtClean="0">
              <a:latin typeface="Comic Sans MS" pitchFamily="66" charset="0"/>
            </a:endParaRPr>
          </a:p>
          <a:p>
            <a:pPr>
              <a:buClrTx/>
              <a:buSzPct val="80000"/>
              <a:buFont typeface="Book Antiqua" pitchFamily="18" charset="0"/>
              <a:buChar char="♦"/>
            </a:pPr>
            <a:r>
              <a:rPr lang="en-US" dirty="0" smtClean="0">
                <a:latin typeface="Comic Sans MS" pitchFamily="66" charset="0"/>
              </a:rPr>
              <a:t>captured Fort Ticonderoga from the British before the war started</a:t>
            </a:r>
          </a:p>
        </p:txBody>
      </p:sp>
      <p:sp>
        <p:nvSpPr>
          <p:cNvPr id="3074" name="AutoShape 2" descr="data:image/jpeg;base64,/9j/4AAQSkZJRgABAQAAAQABAAD/2wCEAAkGBhQSERUUExQWFRUVGB0aGBcYGBobGhcYGBodGhgYHhkcHScgGBojHRYaIi8gIycpLSwtFx8xNTAqNSYtLCkBCQoKDgwOGg8PGiwkHyQqLCwsLCwsLCwsLCwsLCwsLCwsLCwsLCwsLCwpLCwsLCwsLCwsLCwsLCwsLCwsKSwsLP/AABEIALcBEwMBIgACEQEDEQH/xAAbAAACAgMBAAAAAAAAAAAAAAADBAIFAAEGB//EAEIQAAECBAQDBgQEAwYFBQAAAAECEQADITEEEkFRBSJhBhNxgZGhMrHB8BRC0eEHUvEVI0NigpIWM1NyohdjwuLy/8QAGgEBAQEBAQEBAAAAAAAAAAAAAQIAAwQGBf/EACQRAAICAgIDAAMBAQEAAAAAAAABAhESITFBAxNRImFxMoEj/9oADAMBAAIRAxEAPwDt1IqfGNhEFUmsbSmP1U9HzjWyGSCJREwmJpTGFIgJcTEuCBETCYkugYRGwiChMbywCDyRIIggTGwIBB5IkERNokBAUQyRmSCZY2BEiDyRLJE2jYEYQeSMyQUCNhMFmoDkjCiDNEWjFAska7uDNGssYAOSNhEEyxsJhAGExvJBMsY0Ag+7jWSCtGmhMAyxFSYYIiCkxjAMsRKYNGmjAAKYjlgxERaE1G0yQ0ZBpdoyJOiWivUmsbSmPI5/E5udbzVtmP5i973jE8QmazF+Dn9Y7Xo8b5PYEpgiRHj0viJr/eLDePlDMvjswfDNW/Rah9RGDKj1wCJBMeX4ftfik07xwbZgCfUiBT+12KKqzlJ/7co8dIKKzR6qWFzCk/jUhHxTUeRf2Dx5LO4lMmF5kxSm/mU9/GwjScQaPUHqzxnEH5Ph6Tie2klI5QpZ0oz+tfaKPE9t56jyJTLHUP7mntHLqxrDUN+u+ojYnlRsB1e/T94KZDm2Xau0WJUazj0Ap8hCy8VNXeYs/wCpX6wmJpslqfP0iSZyth5EiMRdjaFrBotYroSPlDaeKzhadNHmT84SE9x8Vfv1jMy6EFujfWJsos08fxI/xlHxCT8xDeH7YYhPxZV+IAP/AImKCWtVXvWlKwSXMDePl5RmKk/p1krtvTmk+ivoRBf+OUO3dn/cI41MxulKWp71iaiRStNX1+cFFeyR16u3CReSv1ECmdvEj/CPmf2jk1Aml/v7vA6jUGsNIz8szrT2+T/0/wDy/aB/+oQ/6P8A5/8A1jlTL3SP1+/pEShL1DeTxSUQ9k/p1yP4gp1knyWP0h3C9t5CviCkeIB+Rf2jhJkkHr0tEBKG3zjYxYe2aPTZHaPDrtNT58vzaH5U9KvhUFeBB+UeSgAGnzMGTNY0cNA4HReZ9o9XaMaPKkY6Ym0xYHQn9YZk9oZ6f8Vfq/zeNgyvevh6XEVCPOz2vxCR/wAx/wDSgxIduJ+pbxQI2DKXlizvyIi0cEntvPu6D0YD5waX25m2IT5j9DBixXkTO1IjTRyg7bq/NLSeoJb6wRHbcfml+iv1EamOSOtlikZHPSu2EsgFlD0/WMiKZ0TVHk85QzKqGzHXqY3ImPekAnqSJiq/mU9KNm+6xMBH3aOy4PLLka/DVrTx/SDS5TGpgUsCgen37QaWG18aP4fOBs5saTJB/T71geKwzppQ+f0asGRLtl/T+kG7pwQafdonKgKSXKAq31eGJg8w1KQxN4eUu1R0q2/WFFmwpU7+dy8dcrJNLU9QW8B66RsBTgvrT7ZrfKNzE1di499fM0iBnEUHL7AwiNIUqgL+wHnDQQ9CHNGpeu58IrpYJsLGrF6eG2tyYMFZT56dLPpEsOB6WkMMwbx3A/b71nMmZfa39Lv8oTXikkNlJGzP1u96xKTiUgMSW+m14ihsaTPrcUD+0ElJBc0fx+jNCpmJJpfT6jx9onNmJDtfwf16iAUw2UF6eP3eNGWHvfTNTy2vEEYmtT5FqH6PGd8NCW2/pasOws2nDhJpQ6F3v46RJK2r709IimeLFNfGmpZoGmeNEk+eu3XesY1hZk4OztXUUfeNpm0t7/TeAcux8G/atIlKmpIaoeE1kTU0UWOhoLUjWWrlR/3e0TVQ1sdbvA58s1KSCPQ1+UVZLDS1HQk7vrSNhR1Pm0ATR2AIo1REgCzAMXtp1gMgmcPX2oOkDU0AUbg06EfIxL8M46tQaftFGsmuS9QzxBeFUTf6eUZKlKaumheCgHcP96RrLQsrBncD1/SI90oWNvvWGzKMDmSi1CfvpBZ0izAVN+8QM07GNKw51Poft4F3KhrCimWmGmDKPvWMgWGByiv28ZEHVcHL4k86qOMymLNR6gv90gqFJeoHQg0PRjfyjF4nnW1C6r68xGn1jEqY1Sa03uLilGhOcuQstkt40AAp1hmWjUGmthao+2hKWgkkULEuGIPT2g0slWjBVLn1DgWgZzaHpTty6O33p4QVGOBLbX6a66RULmnOdD5aXB1tEpUwgN0sdadCXaNiFF2viaUivRwQ1xSBTpUtXMlk111Nq+0LhBSkM3UKHyaJIAAbl9fbwiarghkJmEVcpzFwzEEbPelH00iKpAbmZNaDZm0hqTyUrUPToHLP9IUON7xZBDBJo4r+2kWm2YklQIJFBtv9iJy8O4/Kb6/ekMowjhnHgAfI1q36xk5Jq6OjudLcwtdqwZALLwpT0rs9PLSkNSW2G1t7HrGgpQIJBY2Ol6h0waXhiakeYu3trVmgb+ixQEZmZqPR9KM236wQB/P6UNXvDKMKQp9NX83vbSJIweYVLvtr7sDW8GSMkILP6fe/9Y3LU4/alOsPfhQl6nwIv7aRvKhmrro1becOSJcQLGx9tDr4ecaXKLhhR3AIbxYtrDiEoqA4fqKv4PE1qAbZ/ExORVFcZShWo8xdx+3pEkYVZUXBLaufo8OpJJBBPrRuojRcmilD00+kbM2gBlLFw9egv9Yh+FIPS9dtmHzhhjf2NIEoqYUbzp71hUjOiBwiKvTToPKC5E0/b7vGLXvTTf1YWhWbhgKp2LhqH2evSNZhpKEv/SnTeIFYFRbanl5wu5oCfWlPLalY2uzCmrODFGClY1IY/e14EqZUa+X3WIqJH37xqYdfrr4HSMUT74C3k8RK/Gp9IipIZhfyprWI5d6xi0QM7r7QLvVeI36frEyodXgZmDf3EKKLHCT+QfesZEMKvlH6jeNRB2XBTzpQ7xTvc9X9RX9oITZjbe/pGp6QVKIFio18TAULJBcpS1XS3qdIlPRxfI0cSqvwkuGD9PaJ/iQKHNU0GgNPEae8K/jkpJCqMakildYYlLKm5kl6irOB4isYlobl4oGh+mm7xvDqDCoArZm8qPWBLlJLPQvRXl70g6XdwltAQRQdQfpE2iScpA0FPCj6f08IIUAjmbW4AvXxjEZSWNTqcvpraNjDhNWNKczkXexsYMiaJowqDrUav0Zo0koSbC/5Qxdxc/rBFS3rlB6sN73tvG+8lqAoU3FSR5NtSJyNRMYpD1Bdtj8/u8DXOSA4WAkkv51Z3YCI4jBSlDKcz6FKi93pXeMlcOShsoDAA1BJP34Q2hokjHJTy5h0bmBF/oYz8ak76uGI/pb3jWRg+VIcN8NH2ttr1jRQogNkzMWbX5UoKGNaMyaMeM2lnHM1G1BZvOCKxZIYJJfRqe3ptAFzVJsmWxBBdLW8rkOa7QUTZj1SMujHpsIBTFziZhdkEdLvcEM4Y0HpG5AmVdLedfLpE8QCXN1DQlXy0cDaATU6fDYPQj/sY7x0TObG0rUXcN1ZrU28PWNKCzt838qOITCCFMlW5FWPN5WcHaDIUvSvMwYjx3tAyqNpSQQCUvbmofLygYRMKQ5FL5etjdwfnEQJgU9kl3ehDE2a8bkyVscyhtS3Q18faGwMOYvsKO42szvEct6mos522NImmatIOZju1G0OsRVizQFLE9HDaEEbdRDbAiqVY5j0IJGgPTpWJKkLygOetQ1d3NYHnAdh4s9yatSvhBBiUlg5ttXTfodozbFGGWbLb7bfSBjCpa7HdzT1If8AaImYQWoRpUF/LfqNojnVTLXU1anQNUV3h2KJrwig6swI2yl76HMawKXKBPxF/wDupbYxiMQofP8ASlwYyfOctl2qHJDvcDrDstE8hc7bAt9IxcsH08feFqv8TdFBq329iYmjEFnevoX+9IC0jJsonw3cQsZQ/lHzp9bQfvCo6H19NYipIajEeB9IUxGMLN5RTexO56RkbwYTkFDrdNbxkB1TKCcpEtaqrKsxoWFifUdILJmJAfMW/lYU6B7htIhi1PMWUKrUkENYmh3ELfikqKOrEDqKV/beIQONsdViUTFUo4DnImpt66O8S7k5gGBSl2JADHqNIUEyWxYP5ij1rof2hr8K9WOa73b6GE5y0a/FlPKUlDAkmjUHppeDyMYc2ZJJBTZ9X0ps0Qw+KKSn4SS6Wc1I6AMDDGMngFJKgEktez1BGr9ekFkvmqCTCoKd1Js4pR/8rfKD/ilg5Sp7VLBxXQ12iKlhgcxIUKPW3RidDGl8JM9QUDVDEn/LStbM+o8oLXZC3okjGKuJgDgEHLW9PEVApDSMQshlh9C2tLsddYr5uDnSFqH4SayU3Zahah5SQE0vGpGOStiQWqm7XGnnTzjV8KcGtlgJoBS6k0LcycpcmhDadWiOJ4lLlc6jmegKT6OGbzrAxw8TFhUqchACEgJNXrroTq9fJniU/gc8EBc9BcFqUU+h2Y9DWJ/HtlKHY+jGpUzKcLLJIT8R8W6HSChSXYllDenX5RCR2XxX4fvHFSQEUIqaBimh6vFdjZM5K8ygVpBy5QApTEBvhLF7ODd4ik3SYyg0WpPTWrlgKM4oXeASFkLIshjqnmV0F4UTiFGWyVKNSFaKTVtDRvCNokqW6Q5US7qtXpdmG+sP9OYzNVmJHOlRSQNvmz1iWGLpAJDWZnzNQeUL92pKmWkpS9VBiCWZyND4Ri1jmJUGsA1DUgjNcV941k0NKQnQAMwdgPEdKRDuQSG1OpOr66fSFJE5BWpJ0BYAu9AfP51jYxIzMDuKnUPyuxe2tvk7MxxYUHABIvcGtNIVGLUFVAAAO7kuRtZvnETxVjYuobHSor1t1pGvxqCU35y4D7CsKvsz/RDEcYQmigpLeFtCKWb5QJPHUrdKKlqAJuzaavAFYgKygkZS4AUKkijFh7+0Dn4JLcqe6KQFFmAX0BN61Ar4R1SiKimN/wBtJHxBSX3f5tSNK4sg3e92pvQ+UClYBeclJPMmiVEAhRHwkP4bXgU3B4tKcq0OQWYKRnoLipJHWGoioWOqxAUwSpyzj/8ARoDT0MZKnOOZBSTYEg/fhCCcDiilB7qcWd6MGoXd/wCjCC4PgGIxPwgBQFSr4S1HJehd6gRvx+j6nwE7xOY1SGNnyuL+EBxMxJIZRSfDUM4HWtoandj8QM61qkgBnIWCDRq0FS8L4nszOSAoGWy6h5goW2IGhjKUPp1Xja5BnFKHxkAEF9ifrElzAAFPpuK/UQknhc0Jy/3amNedJB0oXYl9ojheBzObmSGBoCC5GntFPH6VivozOUCRodi/zbwjRnEihBOhFQ23tAJeGOU8yWA0ckFn2qIjJmgMczEXJqFCjN8mh0bEsJSVkAhSgNgKRkZKnEAAEEdQNa61jcc7RSFThAFqKVV5gAojfcB4ckrQUMqXLzEBipAUUks9RFBOzZlqSUqKSSwckV0pFhgMIpaCtDuzsWb2qkeNo5BKLi7sbx3DZAAVLAQoB1GrE2IDFgL6a9IhhlgMoA5qMDYUqW/eKnFLK0CoSsCtWo+vUNApXGyCHJJAAqaE6mMuBfilNb2dRh8dh1kJmgkg0YhPsmlK+sEn4PDzSB3ZKZYYMSHJqebXzigQBMZQABJYCrADw+kCmYmYlZlglzZw17NsGgr4yVB8JnYyVyZSUgSXyvVRcpPiSDraACUgTHBJCk1CWsG13oN9IoFZwZecuks5fKTVgzl20oNDBJ2IyTEF/wC7IIbMKVa41I1gr9kODO0HF0qZguSPy5JhSSNjlLH0MV2MwmGm5iZSkpykMl8yi753U5Je71vvHNT8blzOwUEOkp5mDsz6O2m48IcwXHlZQtQOQGpILO9nb02iMWuCnlVjf9kSlL5Z01ORmSJQATmFQ2an7GkPYXCFAHOVsSGWkJIDEjKoE+tPOOcxHaBQWJWYgZub5iptvHS8HmJmLSJiQQ7MpRHeBmIdNXhk3WyXerXI+cavuyhBP+bnUGpUM1SbvT3jOD8SVJUk5g4o6XLNqoEW8CX8oF2imYVD90O7LlKkpWFJS3Ul/bSOdwvGVEJOVwGzqYF3IiMbQvJM6vivEUrL9ykZQXKGcvVqGrF2iEvhaSpEzMlClD8xL0uMtT7axyi+PFJV8QGY5RS2g6Rn9pHMZhmMQAUuoO5LauOsVgzK27Z0EyWRNUlRAyqOUqssEbFj4ecQ/wCHVLBRkGVR5V5xQlsruaFxYdXjll48lbqWVFQcnMLmpND4UpYR02H4kEyCpTFTHIFH8wFCHoRW3jC7jwDhsB/wxNlzO75JaqEgkkM7EE1qQKEE2vGlYaYGaYjNmAVRZBNRRwA/1hD+2SogJ5laksWqXFqgvF9hOLo7oSVKUaEpSndLk36xpSkgwtiWF4FMWpkyVMHGbNTckAlykN10hOZhUJBKpwmBKgQUJNSfEM28dHhePFMpSlJC9sxBY9HumnkTB0dsUhEsKSM6jVxRKac1KM53iX5Z9ItQhXJSJ7HzGdKytJKlZMn8wcB81amLFXAZqg5K3tl+Gn+6/WLfBdrZS1iWVZVG7AZfWLReNQygVhkitbD+m0c35Z9luEH2eZTcBKlTlJ71SVoLVSKn163rDWPZMxCu9OcAO6hRBd/y1I2fSOpHAsDMAm90g5jRRzAkv1LvE5fZbCEhSZSD1ckGvjUvHT3ruyMF0zm52PmzRkzJmILnMVJCuZJSeWj0IDGK9S196E90ruxc5QCaDVIZo7RPZfDJtJSHPUUJqKH7aJKwP95nTLlpNK8y6NUAKDB2gj5YmcP2cuVKAVcIKahlg0FCSzG3tWKjDYtM586zKyhs+YltA4s/g0dvxfhPfE5AmUcqQFgqLlyVkoomoYRWyexEsPmWSotUJSzaggu4PXaFeWI4UUGHwCRlSicAVBwVgs1qsaGjw2vs3PKP7uZKV/mBIca2DFz1hvFdgJalOmbl6ABvIaephnDdn5spJRKmjId/iBd3DADybeM/L8ZePZzcrgGKE3N3aaaFSSG86eUWsnErlKf8DIVQBu7SLXLh77FvSL8y5rXQ7bKqddaDrXwgCpE9qTJbtrLVfymGN7cuQykc/wDi8QqpwyAdhJQwAoGdL2jI3N4HiSSTOlgnR5lOloyHJHS/4U5l4eWtTJIWCXzKcBi9GgSpayXQseBp76j9IdRwSSFKUpRVznVQYv06vFjIwSUqCjQM1QlX0zGsGXw4ymr1sFg8M6QlMmXM1UrKHe5uGu1YaR2dCljLIw+VTknIxA8xU+GbyhyVxUJLZstNU+3jDCe0AF1oYa1A/R/PWOLlLo0Z0Jy+wEkkkzZgcuAgJS2wFDD0/sDhlMTnSpmzZlP629BAR2vl1ZaCxq2/rvrEz2lChYN1BY+vzif/AE+lewNO7CSlSu7UtZH5cxLJNWsx1hMfw1lrlpC5ihlH5RlHiQrNXq8Oyu1gs9vioeWE8X2+kgFKlAvSnW5djaMvZ0ylL4Ak/wAMpJUcs1SmDEPR99/donI4MoFUtMyWzlJSUECr7LfzEV3D+1GROYzAnM4e58QCQ5v7Rvh/acZlPMBaudRSMzU1bmPTaOlT7YNt8obkdj5aX71EhbVfvJwAoNc1/vSHCqTJV/ypQWoZhlWtR1CSCQWca36RzPGe09DLd0KKlEgE1B5AK1D72Ec9h+IKUoKzEl3O+j10HnFKEn/plYykrO3weJROmKSuUAp33LqDZnI1AY7xDhmFUmYUjDrRLy11LhwwINX3EX3AuKykSBMKE5jtkCgHarqt4RYYrjmZGYABLHNUEuNBp0eOTk7pIhJVtnA8S7GS89E4lAyvSTnTS5KszufCNTuy8tMoZhPIvRBCkpIo4LihAqAHaOlw/aRYypzhJUo0IzBkmrF6eMPI4hiSlWaYhieVQBdvMNresVnNclqd8HnOO4AnDEKM9MwAjlCVAk7ah4s8ThcTicOA0tlG0w5CC9Mr0Y7mOsVisVUrzqHxAJWl1NarhvC30nN4wtTg8oIAuAcxuHDNtUP4xT8jBz3bPPJXZmZKUkzJktINsqwslyzAJdj1NHENYZMuVlExQWFhQz15bOA9ArWm8eg/2lKUwmJyAludMtaVW1v6xJUnATUf8uSQP/bA8w0D8z7Qyeb5PPuNTxJCMswzEkqItdgxDGxfUaQpKcylKCgpYLFLkUVShpSoobNHonFpmCQlEsypa89EpDOBu/xAV33ipmcBwKVLSpC5RJZxMBAAYijljbTZ4Y+XXDNjFKjj/wAWrDzEzG+IODcdQCRo7W/WH1dq0ZSl1EKopxUjYsaiL7FdlcCuWEnETSzkVc+gSK020hBf8NpLZkz1MKuCklmrQAkN1i/ZB8jhB/6e/wBFTN4jmCEpXmAomrMp7s+7B46vsdj1pKhMcJqeboWJszPFCv8AhgsMoTUrSTWgSR5uoE9KPBpHZjFplqlkBSemZy2j2FNP6xMnCSqyZeNL/J6EnHJKc2YZbvow16QLDcRlzU5pagoAs43EcVxrHzZeF7tMielZADgAgJ/MHDl2o/WB9j+My5Ukiavuq0CwoP1Ba36Rxw02bF1Z3hVA1+MV0ricmYOSdLV4Krf1iM+fLdLzA5LABYYm/wBNY50xt/R8kD83vC2O4rLlJzLUAHbzPhEFygA5YDc/bQCUUqcJILULH7pFJHNu+WZhOPS5uYIU+UOfODqxAaAqwoAoke36CK+RjM0woDUc0OjsNft4pJdBUe2WfdBVSD6xkQTgnD5z5GkbhKDf8KYXNSSm5/MvX/VDQ7NYbNyyUDaqj43MOfiAHzdYAnin+UVtvHLJnq/oKX2awzv3UsHdv1gsvgUgO0qX/tT+kS/GKP5APT6wjxHj6JSVEpqlnZiz60+6wbYOlstpOAliyEpHRIHyggw6LMPeKXh3F++UQGGxqC1Pqfu8PT8Rl5QylNRL3/rBTJU1yNqlJBt84hNwkpXxJSR1Ywth5+dL5ctbH+sMJSKsQfIfrAUpJlbP7H4JZcy0ejfKFcT2FwagwTlOhSSG8NPaLpeKAIGapsw01PhGjPP8z+kOUvpOUUcdP/hZJUSROmgdQFeNSLwNP8NUoWkpxExhplTp1cfKOzlYpJer72pC2JxzEMeUXYi/hFeyb7M/KqKKZ2dnhJSieCkWQUFmP+tt9NYVx2G4gJbASFBIq+VzTR7ebRd4rtHKSoJCsyibPrtu8APHw6aBquHudAzU84tOZxyiujlsLw6a0snKVvzhxRLcqXCjmIrTrWLIomhTFKsr1YgjyrDf4oElawB4aPYAWtGJnAGhTYAE36Ax0bbIyIyMXMzEEFg1WFn3EMzZHeBivJUu6Q9Kg7eXyhfFsPzJIsU0c35QN60gsliX5uhYh20c0g/YWQVwdS0Eyygq0LqQktqWfKfDaF8JwUqUqSkgMxLZiAfSvqC3u0hcwqNUhNQA5zejs8DQ+bNzJVZyG9PWDaM6LaX2aX3mdcyWSAwGXUfmfRTUgWM7NUUuZNCv5k5SzCxTV/L5RVHGzEqOZZcVzEtf2oGMHXiphdJmKNCWuGNGbUUIYxzqb7LyjxRDGYLCIUElSlKqKADQFiXqRSt/GGZPB8JlzArUQR+diDYjlG2h3jnV4RUwh6KT8IrR2qWNTpGpOdOUuOoBo5O3hX1jotrklut0dTjpWGKEoUheUqBDKIykAgKcahmYwxw2VI7opSpTKLl1KCiQwdwQdI4/GSZqwWOrjQF/y7beo3gnDVTHJNhTXTWgqKxvXceRUzs5eNkkKSHUBcupXQh3em2kHSpKktkABFmEczP4ioZvhY77M5Yk2/TSNSOMzQVMSQlgxD+dqXjivHIv2I6CfwyQQCqUkdfh9wxirn9nMK5WJYrqgte/2IDM7TBYUDLzKSAWJZOYqYVJq70B8YPLxYQrnmBDJdSbJc15bU67xNyidGyuxHY4LfLOWlOz5vm0E4f2aMp2nqJJDnK1Bp8UXBxKF0SoOQ4Z3Ym/hAZswp/xHa9vnF+2T0zm3SoqZvAZ4JUnFrckEuLtpSwhSTwfGS5hWmehalXzD0DRZYvjAR8Sh4axU8a7TsChNCWrW3Rr/vHWLkzKSekWsmRPIdXcE1c13p+baMigwWLGQOoA1p5mMi8TrX6OwnLLkUvvBcPy1LU2MBKQSWUCXO0axc9MpBUTYORc3Afwcx5lyEnpmTuLpQ5NRs/R45bE8YmTElRQUpFApi4B3/MU5mcVbxg/F+KyixSutmAdgWBKg7N4xzyJ87KcqwqWqoVypc1DaEO9vrHZKjhFOXJ2PAZzqK81wDcF1a0f97wvxSYtRSpEw5gSFKzEBKRZ3q7EijOIqOCY7405j/dyyQS7hQJD5XTmNCGJ16QPCzQAVKWFKSWc0owcpY2DPVPuaHZODR1vZ7jCwkJUOU2UBe7677xdKxlyD97NHI4jG93K75ObLQOzGrUfatIyTxYgS8xUFKBKRZt1HyIqRtTWIaBNpF9/aSlEp+ENfQbuWp+xhPEcQLgAOkEBJBcWfTfzt1iuWtClllZmDKBNz+YMkUNffSN4qaCaSwaUZ20FhRN/YwUS7LLGzTMTlSQkqfUu7+nl+kV8kqSSFgkgaJYKNHI/mY0vrrAeIYopEspJzFVGUKF9al6kdaxiirvTkL5QXS4cZbXZy49XhVrQ1YX+1wFEBCwo0qjLmarEtZt7VhyYlAUpYQh1ZXSVasRUihtpCB4dOdMwFAzpckBTOCClJaoJcV3Fbw/+GYKUcqaD4XOlWo58GeEp30QkgfElDUHh6bV2g/4aW5KmG+UN4m1+sBnYTmuM4FElxmFHZ2a/l7wKfg5qUlpaFod3zO4ehJpYDSLtGSbHFyKcjsxLJH/x/SI4dSA6XSHFRVwdQxH6RtSSlClIQLhyFJSA4Jd7vTbWNpXnqFJSrU0NxvrpGNQEYhQSahVaEUL7H+U2geMxahlATzKrdJUaVDNS1wLAwHiyV5hVIArnJKaeQLl9faFcTjiSySc1yXoABcDMbk7a2jGoZwmJWcwUU8l3AUSLEDYCnvC+O4m7JOVX8pyu9iW19YTOKmIKRzF1Uqzmgc1BDuGqL3pCacUJq1OnKBR8oJAFeYu3zfLXeGtFKPY9JxRuEu5apqWFmSPf9oYSEqHOly71Lh9CC1PH9YrDixLSEtlAJ5kO5DipNvK9onJmKWS1lgM5qa0YEczka7dI5vmzOJcy2cjMSzWI3e92+gjJ605mSepcAitGB0P6RSK4ocygS1SC5DOAaZqj70habxPMSF1Oj/CLX8xrsI1sV42MyJ9+YMbGttHo+XqCIOcYEMkEcwuS4LXLkCgpXQA3hZU3IakGlQbD/NZjXToN6VctXeHM1E0N6k79Kephiuzoo3suSsJClBQUR8ICWIdw7aCujQrPx8wKJKSCTQ5j51uCRRn0hCXmTM5uUMOUOQ1hXT0hgyQSQMx5gXc3FiGpZqx0aQxjXJYcP4pkBUTd6AqOji5LkwHEceKswJAbQlq+sIrlkJAISGPjmbxsdHfSBTZxL8gJcPlqSGLDWjRliuh9Sbs1NxWZKiVE0vqn2D3udIHKUpdLMaZtX+/CCpmAJHLTcbs+lWqP2gWatN6FnA3p5eUVFnWviHMHIOQeJ16mMhzDtlq2unWMjZItSZXyOLLQpZJzJD5eb2A3rrtFvMxxWEqMypBFfiAIqNlCxrtHOjiSpYYBIJWTQDw9a3f0h5yopUnIos5D2pV3tWvSM0cPJDfwTxcrKw7wAMSVNUndr9IteAYZkpZYYh1IJcCjukU5rbxV4uWRL5il1EcwIoCfzKatt/WJcHlZEleZOXK5u48nAd23glwM1cOR7iWMMlISFF1LLgAJ71CgMpKgHIBDVr5WBPnusupChlANDyh7JSbm20UuPxAMw5SrKDQKv1eL3h2OKrJQUkgEqSA5A2FzVhBVDKGMUyXDeJApPeKJQaFLgJe7hGpDadN4sJnFEILAEF2cnMGPlUFqgCxjnZi0yV5UkXCgSBTo37xn4kjMSMj7Ebv19B1jY2S/EpbLxMxRXlC+6AKiQFB1AknK4YBmuf5ukOyZmeWUqSShWVkKcE5SMxcOVbEgfR6nhCZS2YrBfmUl26Kravn0DQ3xDEMqWpIcnlPM7KcMbULexiWcnH8qGpOeaS6VOlgwNWBvl1cF7EudnieM4iJaFJQgkZTUkilip6Vqba7RUcX4n3YoVZiagkgkGoo31rlip4dxNSlAKmKALJJuW6B6+bwJXs6Q8WSyOv4FxZa0hBUyVOVLNAkNcvQ1Kb0c3DvBcEF5zLCyslLzOUmwdTmhAUkkpLaAdIquFYEqCWKlGUQFJAKwcyb3o4ahoGOsA4niCiYedEwkgsFGxLLSCFkVZL0uNDQuJsU3SOg4nIWkJQ5ypIZOYZsrsASTlHwnXxZoZn4wqlqSlMxnIfkACSSkJAJZdUsDW/UOnwuTLUkTJa2XkCQlfw5klRSf5lBQBq4NdiYBxXHd4lKOeVOCxoQCSkAChILgps9hcWEiFEtuFKz5kqKXBbIp22DpNCWlg067RucsIm5AEUSV8qAMnMHq4Y3/AH0pZXFUhaQlJYE/CkhIpkC2clSw4JroWqaDl8XXNMxAQpHeF82VLqlpPMouQFFLaBql21qgwZ0E3GueblIbKFu+Ug8yk/C7hgOukISlkIBJGcOEgqsTUkXChp5w8sgAHuwpL5eVNE6/BQJcqNLhhRorcXxBHecgzJIJDBjcuejag6W3gIpiYWpczO/MHAGUMP8AMSXYB7C5ApcwgucVzVKUoFI5aAJKqZSXAu7N08ItcNMKUElkmvxBkoALBJuQxJZx6xWpxDTCClKt1FgFVNwE1PVtHpFJ2XG9kJwGQrUAtKQCGJD7AgM7tqNb0g/DAAhSmAH5k5rKpQAeOtz6xLGLTNSQlTBLmoyhIrQF2IN61D0oGiow03IkspKnZxTKpywFNvLxpUZajaoPxvDCWl0FVVMLsCWcku2Y194jlUoIdgoaBQcA6mlafl9qw0pAWScwyEWTQl2IBcMkBxeIngwADKSQoOwLqbR621o9xBa7FSpU+RFS86gkDMLUJSwoXK+reFobEgoTy8wArQu9DVqHbSrs7PEsLhwOYMakuNeurK8A5DWiM/E50FnL3DsxoQWNB97RsrG70uBadie9dI5S/wANmGr03uem0PKlkVBc2zA0A+RFoZ4P2XKmUEZgR8SipD2qCoFI31MWXDf4f4oKSuWJUyXmdwvlJsepb0fwhldaLxtfic5jgAoZhmrZ9TVr09vaAYDh2ImOZcqYsAuShKlClqihMen4LsClS800hWa6U/ASNS9SdNo66XhUyUpSlDIFNgG/KAGYV2aJi3Wy4LWzxPCdnMSt2w029shAHmqze8W3Cf4fTphBmpVLCbpcOobAvQ9Y9XxE1KRmSA+3XbpCs2WHBuSXoX/pFRe+CmkjmU9jJCAE9xLLC5USfWsZHSYrAcxptoNhGR3uRy/E8JSRMWtaPiSXYAC16nz1g+AxZWtRUwAD5dLObfddYyMiWaS5I4riKTJABVlzZVClmJazaU8HvFaZhUlbKJDvlJNQ308dNYyMiS4xSX/RFSCL+PrDfDsQpAKgxSCAQbEl2p5GMjITs1aGpvFUrCnQkFSgQWHmDS3QGAnDlYzflGtNA7ANSNRkY5tY8DeExaki4BUwtVPUFti19TSDr4utIUComoIVcgaByPltGRkFIjFNifH+ICatKiACUh6APtYeXlFfgFKCwpN0up6UADkh6WjIyMjtBVGjqeF8bVMxCQFqSibNALhKiRYpUMrEnNsEu2wIL2l4YjDt3aSBmchSswWHBBTR0ZSQKlyF9C2RkHZweppIX4Dj1TZwFUgJypAUp0pd2FWLKZQCqOB4xLiCp8pSp5OcZiApRuEgJFAyk8pAoQdmvG4yDsWkpUITMeQkKUFZkKoc9AQCwAFQHLm7tesXHC8QcScwWyshGUPoMzAlmrQ+DudcjIXwbyRSVj6+MKdBCjmyspISkMUqqLsUvlNQWctFlxKWEAGbcqYZQE2zM7P/ADPe584yMiWjyyRTT8OCtR5iyQQCbAVABuLePWKzE41KVMkDL8LAZWIqd3PNcij0jIyNFD49vY4vDlKEkqLLLHUlhQudWP3pTYifKzBJlAqQqpDJKiTYmobxB8YyMgjs6eLZozFyg2TloWJHNm3Y0BA8Q0W/BsCucoS0JzTCxDqDWe5FMrhvleMjIWjpJI6nhP8ACpal5sROy1VySwCz3dRoD4A+MdbwzsThMOAEywsA3W6iDuxoPIRkZEnaki9lKSBQVI8KaCJTuHBQyhwRfzqYyMhoBaShIPI9Lk7+FvOJy5xAILKqQpwb3enlGRkJPYgqUyVLQGJYqYhqatqRGlcoyr50k31NBSNxkStHTlBpk1qCzBnuxAIeMjIyO+TOGCP/2Q=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6" name="AutoShape 4" descr="data:image/jpeg;base64,/9j/4AAQSkZJRgABAQAAAQABAAD/2wCEAAkGBhQSERUUExQWFRUVGB0aGBcYGBobGhcYGBodGhgYHhkcHScgGBojHRYaIi8gIycpLSwtFx8xNTAqNSYtLCkBCQoKDgwOGg8PGiwkHyQqLCwsLCwsLCwsLCwsLCwsLCwsLCwsLCwsLCwpLCwsLCwsLCwsLCwsLCwsLCwsKSwsLP/AABEIALcBEwMBIgACEQEDEQH/xAAbAAACAgMBAAAAAAAAAAAAAAADBAIFAAEGB//EAEIQAAECBAQDBgQEAwYFBQAAAAECEQADITEEEkFRBSJhBhNxgZGhMrHB8BRC0eEHUvEVI0NigpIWM1NyohdjwuLy/8QAGgEBAQEBAQEBAAAAAAAAAAAAAQIAAwQGBf/EACQRAAICAgIDAAMBAQEAAAAAAAABAhESITFBAxNRImFxMoEj/9oADAMBAAIRAxEAPwDt1IqfGNhEFUmsbSmP1U9HzjWyGSCJREwmJpTGFIgJcTEuCBETCYkugYRGwiChMbywCDyRIIggTGwIBB5IkERNokBAUQyRmSCZY2BEiDyRLJE2jYEYQeSMyQUCNhMFmoDkjCiDNEWjFAska7uDNGssYAOSNhEEyxsJhAGExvJBMsY0Ag+7jWSCtGmhMAyxFSYYIiCkxjAMsRKYNGmjAAKYjlgxERaE1G0yQ0ZBpdoyJOiWivUmsbSmPI5/E5udbzVtmP5i973jE8QmazF+Dn9Y7Xo8b5PYEpgiRHj0viJr/eLDePlDMvjswfDNW/Rah9RGDKj1wCJBMeX4ftfik07xwbZgCfUiBT+12KKqzlJ/7co8dIKKzR6qWFzCk/jUhHxTUeRf2Dx5LO4lMmF5kxSm/mU9/GwjScQaPUHqzxnEH5Ph6Tie2klI5QpZ0oz+tfaKPE9t56jyJTLHUP7mntHLqxrDUN+u+ojYnlRsB1e/T94KZDm2Xau0WJUazj0Ap8hCy8VNXeYs/wCpX6wmJpslqfP0iSZyth5EiMRdjaFrBotYroSPlDaeKzhadNHmT84SE9x8Vfv1jMy6EFujfWJsos08fxI/xlHxCT8xDeH7YYhPxZV+IAP/AImKCWtVXvWlKwSXMDePl5RmKk/p1krtvTmk+ivoRBf+OUO3dn/cI41MxulKWp71iaiRStNX1+cFFeyR16u3CReSv1ECmdvEj/CPmf2jk1Aml/v7vA6jUGsNIz8szrT2+T/0/wDy/aB/+oQ/6P8A5/8A1jlTL3SP1+/pEShL1DeTxSUQ9k/p1yP4gp1knyWP0h3C9t5CviCkeIB+Rf2jhJkkHr0tEBKG3zjYxYe2aPTZHaPDrtNT58vzaH5U9KvhUFeBB+UeSgAGnzMGTNY0cNA4HReZ9o9XaMaPKkY6Ym0xYHQn9YZk9oZ6f8Vfq/zeNgyvevh6XEVCPOz2vxCR/wAx/wDSgxIduJ+pbxQI2DKXlizvyIi0cEntvPu6D0YD5waX25m2IT5j9DBixXkTO1IjTRyg7bq/NLSeoJb6wRHbcfml+iv1EamOSOtlikZHPSu2EsgFlD0/WMiKZ0TVHk85QzKqGzHXqY3ImPekAnqSJiq/mU9KNm+6xMBH3aOy4PLLka/DVrTx/SDS5TGpgUsCgen37QaWG18aP4fOBs5saTJB/T71geKwzppQ+f0asGRLtl/T+kG7pwQafdonKgKSXKAq31eGJg8w1KQxN4eUu1R0q2/WFFmwpU7+dy8dcrJNLU9QW8B66RsBTgvrT7ZrfKNzE1di499fM0iBnEUHL7AwiNIUqgL+wHnDQQ9CHNGpeu58IrpYJsLGrF6eG2tyYMFZT56dLPpEsOB6WkMMwbx3A/b71nMmZfa39Lv8oTXikkNlJGzP1u96xKTiUgMSW+m14ihsaTPrcUD+0ElJBc0fx+jNCpmJJpfT6jx9onNmJDtfwf16iAUw2UF6eP3eNGWHvfTNTy2vEEYmtT5FqH6PGd8NCW2/pasOws2nDhJpQ6F3v46RJK2r709IimeLFNfGmpZoGmeNEk+eu3XesY1hZk4OztXUUfeNpm0t7/TeAcux8G/atIlKmpIaoeE1kTU0UWOhoLUjWWrlR/3e0TVQ1sdbvA58s1KSCPQ1+UVZLDS1HQk7vrSNhR1Pm0ATR2AIo1REgCzAMXtp1gMgmcPX2oOkDU0AUbg06EfIxL8M46tQaftFGsmuS9QzxBeFUTf6eUZKlKaumheCgHcP96RrLQsrBncD1/SI90oWNvvWGzKMDmSi1CfvpBZ0izAVN+8QM07GNKw51Poft4F3KhrCimWmGmDKPvWMgWGByiv28ZEHVcHL4k86qOMymLNR6gv90gqFJeoHQg0PRjfyjF4nnW1C6r68xGn1jEqY1Sa03uLilGhOcuQstkt40AAp1hmWjUGmthao+2hKWgkkULEuGIPT2g0slWjBVLn1DgWgZzaHpTty6O33p4QVGOBLbX6a66RULmnOdD5aXB1tEpUwgN0sdadCXaNiFF2viaUivRwQ1xSBTpUtXMlk111Nq+0LhBSkM3UKHyaJIAAbl9fbwiarghkJmEVcpzFwzEEbPelH00iKpAbmZNaDZm0hqTyUrUPToHLP9IUON7xZBDBJo4r+2kWm2YklQIJFBtv9iJy8O4/Kb6/ekMowjhnHgAfI1q36xk5Jq6OjudLcwtdqwZALLwpT0rs9PLSkNSW2G1t7HrGgpQIJBY2Ol6h0waXhiakeYu3trVmgb+ixQEZmZqPR9KM236wQB/P6UNXvDKMKQp9NX83vbSJIweYVLvtr7sDW8GSMkILP6fe/9Y3LU4/alOsPfhQl6nwIv7aRvKhmrro1becOSJcQLGx9tDr4ecaXKLhhR3AIbxYtrDiEoqA4fqKv4PE1qAbZ/ExORVFcZShWo8xdx+3pEkYVZUXBLaufo8OpJJBBPrRuojRcmilD00+kbM2gBlLFw9egv9Yh+FIPS9dtmHzhhjf2NIEoqYUbzp71hUjOiBwiKvTToPKC5E0/b7vGLXvTTf1YWhWbhgKp2LhqH2evSNZhpKEv/SnTeIFYFRbanl5wu5oCfWlPLalY2uzCmrODFGClY1IY/e14EqZUa+X3WIqJH37xqYdfrr4HSMUT74C3k8RK/Gp9IipIZhfyprWI5d6xi0QM7r7QLvVeI36frEyodXgZmDf3EKKLHCT+QfesZEMKvlH6jeNRB2XBTzpQ7xTvc9X9RX9oITZjbe/pGp6QVKIFio18TAULJBcpS1XS3qdIlPRxfI0cSqvwkuGD9PaJ/iQKHNU0GgNPEae8K/jkpJCqMakildYYlLKm5kl6irOB4isYlobl4oGh+mm7xvDqDCoArZm8qPWBLlJLPQvRXl70g6XdwltAQRQdQfpE2iScpA0FPCj6f08IIUAjmbW4AvXxjEZSWNTqcvpraNjDhNWNKczkXexsYMiaJowqDrUav0Zo0koSbC/5Qxdxc/rBFS3rlB6sN73tvG+8lqAoU3FSR5NtSJyNRMYpD1Bdtj8/u8DXOSA4WAkkv51Z3YCI4jBSlDKcz6FKi93pXeMlcOShsoDAA1BJP34Q2hokjHJTy5h0bmBF/oYz8ak76uGI/pb3jWRg+VIcN8NH2ttr1jRQogNkzMWbX5UoKGNaMyaMeM2lnHM1G1BZvOCKxZIYJJfRqe3ptAFzVJsmWxBBdLW8rkOa7QUTZj1SMujHpsIBTFziZhdkEdLvcEM4Y0HpG5AmVdLedfLpE8QCXN1DQlXy0cDaATU6fDYPQj/sY7x0TObG0rUXcN1ZrU28PWNKCzt838qOITCCFMlW5FWPN5WcHaDIUvSvMwYjx3tAyqNpSQQCUvbmofLygYRMKQ5FL5etjdwfnEQJgU9kl3ehDE2a8bkyVscyhtS3Q18faGwMOYvsKO42szvEct6mos522NImmatIOZju1G0OsRVizQFLE9HDaEEbdRDbAiqVY5j0IJGgPTpWJKkLygOetQ1d3NYHnAdh4s9yatSvhBBiUlg5ttXTfodozbFGGWbLb7bfSBjCpa7HdzT1If8AaImYQWoRpUF/LfqNojnVTLXU1anQNUV3h2KJrwig6swI2yl76HMawKXKBPxF/wDupbYxiMQofP8ASlwYyfOctl2qHJDvcDrDstE8hc7bAt9IxcsH08feFqv8TdFBq329iYmjEFnevoX+9IC0jJsonw3cQsZQ/lHzp9bQfvCo6H19NYipIajEeB9IUxGMLN5RTexO56RkbwYTkFDrdNbxkB1TKCcpEtaqrKsxoWFifUdILJmJAfMW/lYU6B7htIhi1PMWUKrUkENYmh3ELfikqKOrEDqKV/beIQONsdViUTFUo4DnImpt66O8S7k5gGBSl2JADHqNIUEyWxYP5ij1rof2hr8K9WOa73b6GE5y0a/FlPKUlDAkmjUHppeDyMYc2ZJJBTZ9X0ps0Qw+KKSn4SS6Wc1I6AMDDGMngFJKgEktez1BGr9ekFkvmqCTCoKd1Js4pR/8rfKD/ilg5Sp7VLBxXQ12iKlhgcxIUKPW3RidDGl8JM9QUDVDEn/LStbM+o8oLXZC3okjGKuJgDgEHLW9PEVApDSMQshlh9C2tLsddYr5uDnSFqH4SayU3Zahah5SQE0vGpGOStiQWqm7XGnnTzjV8KcGtlgJoBS6k0LcycpcmhDadWiOJ4lLlc6jmegKT6OGbzrAxw8TFhUqchACEgJNXrroTq9fJniU/gc8EBc9BcFqUU+h2Y9DWJ/HtlKHY+jGpUzKcLLJIT8R8W6HSChSXYllDenX5RCR2XxX4fvHFSQEUIqaBimh6vFdjZM5K8ygVpBy5QApTEBvhLF7ODd4ik3SYyg0WpPTWrlgKM4oXeASFkLIshjqnmV0F4UTiFGWyVKNSFaKTVtDRvCNokqW6Q5US7qtXpdmG+sP9OYzNVmJHOlRSQNvmz1iWGLpAJDWZnzNQeUL92pKmWkpS9VBiCWZyND4Ri1jmJUGsA1DUgjNcV941k0NKQnQAMwdgPEdKRDuQSG1OpOr66fSFJE5BWpJ0BYAu9AfP51jYxIzMDuKnUPyuxe2tvk7MxxYUHABIvcGtNIVGLUFVAAAO7kuRtZvnETxVjYuobHSor1t1pGvxqCU35y4D7CsKvsz/RDEcYQmigpLeFtCKWb5QJPHUrdKKlqAJuzaavAFYgKygkZS4AUKkijFh7+0Dn4JLcqe6KQFFmAX0BN61Ar4R1SiKimN/wBtJHxBSX3f5tSNK4sg3e92pvQ+UClYBeclJPMmiVEAhRHwkP4bXgU3B4tKcq0OQWYKRnoLipJHWGoioWOqxAUwSpyzj/8ARoDT0MZKnOOZBSTYEg/fhCCcDiilB7qcWd6MGoXd/wCjCC4PgGIxPwgBQFSr4S1HJehd6gRvx+j6nwE7xOY1SGNnyuL+EBxMxJIZRSfDUM4HWtoandj8QM61qkgBnIWCDRq0FS8L4nszOSAoGWy6h5goW2IGhjKUPp1Xja5BnFKHxkAEF9ifrElzAAFPpuK/UQknhc0Jy/3amNedJB0oXYl9ojheBzObmSGBoCC5GntFPH6VivozOUCRodi/zbwjRnEihBOhFQ23tAJeGOU8yWA0ckFn2qIjJmgMczEXJqFCjN8mh0bEsJSVkAhSgNgKRkZKnEAAEEdQNa61jcc7RSFThAFqKVV5gAojfcB4ckrQUMqXLzEBipAUUks9RFBOzZlqSUqKSSwckV0pFhgMIpaCtDuzsWb2qkeNo5BKLi7sbx3DZAAVLAQoB1GrE2IDFgL6a9IhhlgMoA5qMDYUqW/eKnFLK0CoSsCtWo+vUNApXGyCHJJAAqaE6mMuBfilNb2dRh8dh1kJmgkg0YhPsmlK+sEn4PDzSB3ZKZYYMSHJqebXzigQBMZQABJYCrADw+kCmYmYlZlglzZw17NsGgr4yVB8JnYyVyZSUgSXyvVRcpPiSDraACUgTHBJCk1CWsG13oN9IoFZwZecuks5fKTVgzl20oNDBJ2IyTEF/wC7IIbMKVa41I1gr9kODO0HF0qZguSPy5JhSSNjlLH0MV2MwmGm5iZSkpykMl8yi753U5Je71vvHNT8blzOwUEOkp5mDsz6O2m48IcwXHlZQtQOQGpILO9nb02iMWuCnlVjf9kSlL5Z01ORmSJQATmFQ2an7GkPYXCFAHOVsSGWkJIDEjKoE+tPOOcxHaBQWJWYgZub5iptvHS8HmJmLSJiQQ7MpRHeBmIdNXhk3WyXerXI+cavuyhBP+bnUGpUM1SbvT3jOD8SVJUk5g4o6XLNqoEW8CX8oF2imYVD90O7LlKkpWFJS3Ul/bSOdwvGVEJOVwGzqYF3IiMbQvJM6vivEUrL9ykZQXKGcvVqGrF2iEvhaSpEzMlClD8xL0uMtT7axyi+PFJV8QGY5RS2g6Rn9pHMZhmMQAUuoO5LauOsVgzK27Z0EyWRNUlRAyqOUqssEbFj4ecQ/wCHVLBRkGVR5V5xQlsruaFxYdXjll48lbqWVFQcnMLmpND4UpYR02H4kEyCpTFTHIFH8wFCHoRW3jC7jwDhsB/wxNlzO75JaqEgkkM7EE1qQKEE2vGlYaYGaYjNmAVRZBNRRwA/1hD+2SogJ5laksWqXFqgvF9hOLo7oSVKUaEpSndLk36xpSkgwtiWF4FMWpkyVMHGbNTckAlykN10hOZhUJBKpwmBKgQUJNSfEM28dHhePFMpSlJC9sxBY9HumnkTB0dsUhEsKSM6jVxRKac1KM53iX5Z9ItQhXJSJ7HzGdKytJKlZMn8wcB81amLFXAZqg5K3tl+Gn+6/WLfBdrZS1iWVZVG7AZfWLReNQygVhkitbD+m0c35Z9luEH2eZTcBKlTlJ71SVoLVSKn163rDWPZMxCu9OcAO6hRBd/y1I2fSOpHAsDMAm90g5jRRzAkv1LvE5fZbCEhSZSD1ckGvjUvHT3ruyMF0zm52PmzRkzJmILnMVJCuZJSeWj0IDGK9S196E90ruxc5QCaDVIZo7RPZfDJtJSHPUUJqKH7aJKwP95nTLlpNK8y6NUAKDB2gj5YmcP2cuVKAVcIKahlg0FCSzG3tWKjDYtM586zKyhs+YltA4s/g0dvxfhPfE5AmUcqQFgqLlyVkoomoYRWyexEsPmWSotUJSzaggu4PXaFeWI4UUGHwCRlSicAVBwVgs1qsaGjw2vs3PKP7uZKV/mBIca2DFz1hvFdgJalOmbl6ABvIaephnDdn5spJRKmjId/iBd3DADybeM/L8ZePZzcrgGKE3N3aaaFSSG86eUWsnErlKf8DIVQBu7SLXLh77FvSL8y5rXQ7bKqddaDrXwgCpE9qTJbtrLVfymGN7cuQykc/wDi8QqpwyAdhJQwAoGdL2jI3N4HiSSTOlgnR5lOloyHJHS/4U5l4eWtTJIWCXzKcBi9GgSpayXQseBp76j9IdRwSSFKUpRVznVQYv06vFjIwSUqCjQM1QlX0zGsGXw4ymr1sFg8M6QlMmXM1UrKHe5uGu1YaR2dCljLIw+VTknIxA8xU+GbyhyVxUJLZstNU+3jDCe0AF1oYa1A/R/PWOLlLo0Z0Jy+wEkkkzZgcuAgJS2wFDD0/sDhlMTnSpmzZlP629BAR2vl1ZaCxq2/rvrEz2lChYN1BY+vzif/AE+lewNO7CSlSu7UtZH5cxLJNWsx1hMfw1lrlpC5ihlH5RlHiQrNXq8Oyu1gs9vioeWE8X2+kgFKlAvSnW5djaMvZ0ylL4Ak/wAMpJUcs1SmDEPR99/donI4MoFUtMyWzlJSUECr7LfzEV3D+1GROYzAnM4e58QCQ5v7Rvh/acZlPMBaudRSMzU1bmPTaOlT7YNt8obkdj5aX71EhbVfvJwAoNc1/vSHCqTJV/ypQWoZhlWtR1CSCQWca36RzPGe09DLd0KKlEgE1B5AK1D72Ec9h+IKUoKzEl3O+j10HnFKEn/plYykrO3weJROmKSuUAp33LqDZnI1AY7xDhmFUmYUjDrRLy11LhwwINX3EX3AuKykSBMKE5jtkCgHarqt4RYYrjmZGYABLHNUEuNBp0eOTk7pIhJVtnA8S7GS89E4lAyvSTnTS5KszufCNTuy8tMoZhPIvRBCkpIo4LihAqAHaOlw/aRYypzhJUo0IzBkmrF6eMPI4hiSlWaYhieVQBdvMNresVnNclqd8HnOO4AnDEKM9MwAjlCVAk7ah4s8ThcTicOA0tlG0w5CC9Mr0Y7mOsVisVUrzqHxAJWl1NarhvC30nN4wtTg8oIAuAcxuHDNtUP4xT8jBz3bPPJXZmZKUkzJktINsqwslyzAJdj1NHENYZMuVlExQWFhQz15bOA9ArWm8eg/2lKUwmJyAludMtaVW1v6xJUnATUf8uSQP/bA8w0D8z7Qyeb5PPuNTxJCMswzEkqItdgxDGxfUaQpKcylKCgpYLFLkUVShpSoobNHonFpmCQlEsypa89EpDOBu/xAV33ipmcBwKVLSpC5RJZxMBAAYijljbTZ4Y+XXDNjFKjj/wAWrDzEzG+IODcdQCRo7W/WH1dq0ZSl1EKopxUjYsaiL7FdlcCuWEnETSzkVc+gSK020hBf8NpLZkz1MKuCklmrQAkN1i/ZB8jhB/6e/wBFTN4jmCEpXmAomrMp7s+7B46vsdj1pKhMcJqeboWJszPFCv8AhgsMoTUrSTWgSR5uoE9KPBpHZjFplqlkBSemZy2j2FNP6xMnCSqyZeNL/J6EnHJKc2YZbvow16QLDcRlzU5pagoAs43EcVxrHzZeF7tMielZADgAgJ/MHDl2o/WB9j+My5Ukiavuq0CwoP1Ba36Rxw02bF1Z3hVA1+MV0ricmYOSdLV4Krf1iM+fLdLzA5LABYYm/wBNY50xt/R8kD83vC2O4rLlJzLUAHbzPhEFygA5YDc/bQCUUqcJILULH7pFJHNu+WZhOPS5uYIU+UOfODqxAaAqwoAoke36CK+RjM0woDUc0OjsNft4pJdBUe2WfdBVSD6xkQTgnD5z5GkbhKDf8KYXNSSm5/MvX/VDQ7NYbNyyUDaqj43MOfiAHzdYAnin+UVtvHLJnq/oKX2awzv3UsHdv1gsvgUgO0qX/tT+kS/GKP5APT6wjxHj6JSVEpqlnZiz60+6wbYOlstpOAliyEpHRIHyggw6LMPeKXh3F++UQGGxqC1Pqfu8PT8Rl5QylNRL3/rBTJU1yNqlJBt84hNwkpXxJSR1Ywth5+dL5ctbH+sMJSKsQfIfrAUpJlbP7H4JZcy0ejfKFcT2FwagwTlOhSSG8NPaLpeKAIGapsw01PhGjPP8z+kOUvpOUUcdP/hZJUSROmgdQFeNSLwNP8NUoWkpxExhplTp1cfKOzlYpJer72pC2JxzEMeUXYi/hFeyb7M/KqKKZ2dnhJSieCkWQUFmP+tt9NYVx2G4gJbASFBIq+VzTR7ebRd4rtHKSoJCsyibPrtu8APHw6aBquHudAzU84tOZxyiujlsLw6a0snKVvzhxRLcqXCjmIrTrWLIomhTFKsr1YgjyrDf4oElawB4aPYAWtGJnAGhTYAE36Ax0bbIyIyMXMzEEFg1WFn3EMzZHeBivJUu6Q9Kg7eXyhfFsPzJIsU0c35QN60gsliX5uhYh20c0g/YWQVwdS0Eyygq0LqQktqWfKfDaF8JwUqUqSkgMxLZiAfSvqC3u0hcwqNUhNQA5zejs8DQ+bNzJVZyG9PWDaM6LaX2aX3mdcyWSAwGXUfmfRTUgWM7NUUuZNCv5k5SzCxTV/L5RVHGzEqOZZcVzEtf2oGMHXiphdJmKNCWuGNGbUUIYxzqb7LyjxRDGYLCIUElSlKqKADQFiXqRSt/GGZPB8JlzArUQR+diDYjlG2h3jnV4RUwh6KT8IrR2qWNTpGpOdOUuOoBo5O3hX1jotrklut0dTjpWGKEoUheUqBDKIykAgKcahmYwxw2VI7opSpTKLl1KCiQwdwQdI4/GSZqwWOrjQF/y7beo3gnDVTHJNhTXTWgqKxvXceRUzs5eNkkKSHUBcupXQh3em2kHSpKktkABFmEczP4ioZvhY77M5Yk2/TSNSOMzQVMSQlgxD+dqXjivHIv2I6CfwyQQCqUkdfh9wxirn9nMK5WJYrqgte/2IDM7TBYUDLzKSAWJZOYqYVJq70B8YPLxYQrnmBDJdSbJc15bU67xNyidGyuxHY4LfLOWlOz5vm0E4f2aMp2nqJJDnK1Bp8UXBxKF0SoOQ4Z3Ym/hAZswp/xHa9vnF+2T0zm3SoqZvAZ4JUnFrckEuLtpSwhSTwfGS5hWmehalXzD0DRZYvjAR8Sh4axU8a7TsChNCWrW3Rr/vHWLkzKSekWsmRPIdXcE1c13p+baMigwWLGQOoA1p5mMi8TrX6OwnLLkUvvBcPy1LU2MBKQSWUCXO0axc9MpBUTYORc3Afwcx5lyEnpmTuLpQ5NRs/R45bE8YmTElRQUpFApi4B3/MU5mcVbxg/F+KyixSutmAdgWBKg7N4xzyJ87KcqwqWqoVypc1DaEO9vrHZKjhFOXJ2PAZzqK81wDcF1a0f97wvxSYtRSpEw5gSFKzEBKRZ3q7EijOIqOCY7405j/dyyQS7hQJD5XTmNCGJ16QPCzQAVKWFKSWc0owcpY2DPVPuaHZODR1vZ7jCwkJUOU2UBe7677xdKxlyD97NHI4jG93K75ObLQOzGrUfatIyTxYgS8xUFKBKRZt1HyIqRtTWIaBNpF9/aSlEp+ENfQbuWp+xhPEcQLgAOkEBJBcWfTfzt1iuWtClllZmDKBNz+YMkUNffSN4qaCaSwaUZ20FhRN/YwUS7LLGzTMTlSQkqfUu7+nl+kV8kqSSFgkgaJYKNHI/mY0vrrAeIYopEspJzFVGUKF9al6kdaxiirvTkL5QXS4cZbXZy49XhVrQ1YX+1wFEBCwo0qjLmarEtZt7VhyYlAUpYQh1ZXSVasRUihtpCB4dOdMwFAzpckBTOCClJaoJcV3Fbw/+GYKUcqaD4XOlWo58GeEp30QkgfElDUHh6bV2g/4aW5KmG+UN4m1+sBnYTmuM4FElxmFHZ2a/l7wKfg5qUlpaFod3zO4ehJpYDSLtGSbHFyKcjsxLJH/x/SI4dSA6XSHFRVwdQxH6RtSSlClIQLhyFJSA4Jd7vTbWNpXnqFJSrU0NxvrpGNQEYhQSahVaEUL7H+U2geMxahlATzKrdJUaVDNS1wLAwHiyV5hVIArnJKaeQLl9faFcTjiSySc1yXoABcDMbk7a2jGoZwmJWcwUU8l3AUSLEDYCnvC+O4m7JOVX8pyu9iW19YTOKmIKRzF1Uqzmgc1BDuGqL3pCacUJq1OnKBR8oJAFeYu3zfLXeGtFKPY9JxRuEu5apqWFmSPf9oYSEqHOly71Lh9CC1PH9YrDixLSEtlAJ5kO5DipNvK9onJmKWS1lgM5qa0YEczka7dI5vmzOJcy2cjMSzWI3e92+gjJ605mSepcAitGB0P6RSK4ocygS1SC5DOAaZqj70habxPMSF1Oj/CLX8xrsI1sV42MyJ9+YMbGttHo+XqCIOcYEMkEcwuS4LXLkCgpXQA3hZU3IakGlQbD/NZjXToN6VctXeHM1E0N6k79Kephiuzoo3suSsJClBQUR8ICWIdw7aCujQrPx8wKJKSCTQ5j51uCRRn0hCXmTM5uUMOUOQ1hXT0hgyQSQMx5gXc3FiGpZqx0aQxjXJYcP4pkBUTd6AqOji5LkwHEceKswJAbQlq+sIrlkJAISGPjmbxsdHfSBTZxL8gJcPlqSGLDWjRliuh9Sbs1NxWZKiVE0vqn2D3udIHKUpdLMaZtX+/CCpmAJHLTcbs+lWqP2gWatN6FnA3p5eUVFnWviHMHIOQeJ16mMhzDtlq2unWMjZItSZXyOLLQpZJzJD5eb2A3rrtFvMxxWEqMypBFfiAIqNlCxrtHOjiSpYYBIJWTQDw9a3f0h5yopUnIos5D2pV3tWvSM0cPJDfwTxcrKw7wAMSVNUndr9IteAYZkpZYYh1IJcCjukU5rbxV4uWRL5il1EcwIoCfzKatt/WJcHlZEleZOXK5u48nAd23glwM1cOR7iWMMlISFF1LLgAJ71CgMpKgHIBDVr5WBPnusupChlANDyh7JSbm20UuPxAMw5SrKDQKv1eL3h2OKrJQUkgEqSA5A2FzVhBVDKGMUyXDeJApPeKJQaFLgJe7hGpDadN4sJnFEILAEF2cnMGPlUFqgCxjnZi0yV5UkXCgSBTo37xn4kjMSMj7Ebv19B1jY2S/EpbLxMxRXlC+6AKiQFB1AknK4YBmuf5ukOyZmeWUqSShWVkKcE5SMxcOVbEgfR6nhCZS2YrBfmUl26Kravn0DQ3xDEMqWpIcnlPM7KcMbULexiWcnH8qGpOeaS6VOlgwNWBvl1cF7EudnieM4iJaFJQgkZTUkilip6Vqba7RUcX4n3YoVZiagkgkGoo31rlip4dxNSlAKmKALJJuW6B6+bwJXs6Q8WSyOv4FxZa0hBUyVOVLNAkNcvQ1Kb0c3DvBcEF5zLCyslLzOUmwdTmhAUkkpLaAdIquFYEqCWKlGUQFJAKwcyb3o4ahoGOsA4niCiYedEwkgsFGxLLSCFkVZL0uNDQuJsU3SOg4nIWkJQ5ypIZOYZsrsASTlHwnXxZoZn4wqlqSlMxnIfkACSSkJAJZdUsDW/UOnwuTLUkTJa2XkCQlfw5klRSf5lBQBq4NdiYBxXHd4lKOeVOCxoQCSkAChILgps9hcWEiFEtuFKz5kqKXBbIp22DpNCWlg067RucsIm5AEUSV8qAMnMHq4Y3/AH0pZXFUhaQlJYE/CkhIpkC2clSw4JroWqaDl8XXNMxAQpHeF82VLqlpPMouQFFLaBql21qgwZ0E3GueblIbKFu+Ug8yk/C7hgOukISlkIBJGcOEgqsTUkXChp5w8sgAHuwpL5eVNE6/BQJcqNLhhRorcXxBHecgzJIJDBjcuejag6W3gIpiYWpczO/MHAGUMP8AMSXYB7C5ApcwgucVzVKUoFI5aAJKqZSXAu7N08ItcNMKUElkmvxBkoALBJuQxJZx6xWpxDTCClKt1FgFVNwE1PVtHpFJ2XG9kJwGQrUAtKQCGJD7AgM7tqNb0g/DAAhSmAH5k5rKpQAeOtz6xLGLTNSQlTBLmoyhIrQF2IN61D0oGiow03IkspKnZxTKpywFNvLxpUZajaoPxvDCWl0FVVMLsCWcku2Y194jlUoIdgoaBQcA6mlafl9qw0pAWScwyEWTQl2IBcMkBxeIngwADKSQoOwLqbR621o9xBa7FSpU+RFS86gkDMLUJSwoXK+reFobEgoTy8wArQu9DVqHbSrs7PEsLhwOYMakuNeurK8A5DWiM/E50FnL3DsxoQWNB97RsrG70uBadie9dI5S/wANmGr03uem0PKlkVBc2zA0A+RFoZ4P2XKmUEZgR8SipD2qCoFI31MWXDf4f4oKSuWJUyXmdwvlJsepb0fwhldaLxtfic5jgAoZhmrZ9TVr09vaAYDh2ImOZcqYsAuShKlClqihMen4LsClS800hWa6U/ASNS9SdNo66XhUyUpSlDIFNgG/KAGYV2aJi3Wy4LWzxPCdnMSt2w029shAHmqze8W3Cf4fTphBmpVLCbpcOobAvQ9Y9XxE1KRmSA+3XbpCs2WHBuSXoX/pFRe+CmkjmU9jJCAE9xLLC5USfWsZHSYrAcxptoNhGR3uRy/E8JSRMWtaPiSXYAC16nz1g+AxZWtRUwAD5dLObfddYyMiWaS5I4riKTJABVlzZVClmJazaU8HvFaZhUlbKJDvlJNQ308dNYyMiS4xSX/RFSCL+PrDfDsQpAKgxSCAQbEl2p5GMjITs1aGpvFUrCnQkFSgQWHmDS3QGAnDlYzflGtNA7ANSNRkY5tY8DeExaki4BUwtVPUFti19TSDr4utIUComoIVcgaByPltGRkFIjFNifH+ICatKiACUh6APtYeXlFfgFKCwpN0up6UADkh6WjIyMjtBVGjqeF8bVMxCQFqSibNALhKiRYpUMrEnNsEu2wIL2l4YjDt3aSBmchSswWHBBTR0ZSQKlyF9C2RkHZweppIX4Dj1TZwFUgJypAUp0pd2FWLKZQCqOB4xLiCp8pSp5OcZiApRuEgJFAyk8pAoQdmvG4yDsWkpUITMeQkKUFZkKoc9AQCwAFQHLm7tesXHC8QcScwWyshGUPoMzAlmrQ+DudcjIXwbyRSVj6+MKdBCjmyspISkMUqqLsUvlNQWctFlxKWEAGbcqYZQE2zM7P/ADPe584yMiWjyyRTT8OCtR5iyQQCbAVABuLePWKzE41KVMkDL8LAZWIqd3PNcij0jIyNFD49vY4vDlKEkqLLLHUlhQudWP3pTYifKzBJlAqQqpDJKiTYmobxB8YyMgjs6eLZozFyg2TloWJHNm3Y0BA8Q0W/BsCucoS0JzTCxDqDWe5FMrhvleMjIWjpJI6nhP8ACpal5sROy1VySwCz3dRoD4A+MdbwzsThMOAEywsA3W6iDuxoPIRkZEnaki9lKSBQVI8KaCJTuHBQyhwRfzqYyMhoBaShIPI9Lk7+FvOJy5xAILKqQpwb3enlGRkJPYgqUyVLQGJYqYhqatqRGlcoyr50k31NBSNxkStHTlBpk1qCzBnuxAIeMjIyO+TOGCP/2Q=="/>
          <p:cNvSpPr>
            <a:spLocks noChangeAspect="1" noChangeArrowheads="1"/>
          </p:cNvSpPr>
          <p:nvPr/>
        </p:nvSpPr>
        <p:spPr bwMode="auto">
          <a:xfrm>
            <a:off x="63500" y="-842963"/>
            <a:ext cx="2619375" cy="17430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green mountain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4572000"/>
            <a:ext cx="3124200" cy="2085404"/>
          </a:xfrm>
          <a:prstGeom prst="rect">
            <a:avLst/>
          </a:prstGeom>
        </p:spPr>
      </p:pic>
    </p:spTree>
  </p:cSld>
  <p:clrMapOvr>
    <a:masterClrMapping/>
  </p:clrMapOvr>
  <p:transition>
    <p:wheel spokes="8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000">
              <a:schemeClr val="tx1"/>
            </a:gs>
            <a:gs pos="54000">
              <a:schemeClr val="tx1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90000">
              <a:srgbClr val="E6E6E6"/>
            </a:gs>
            <a:gs pos="29000">
              <a:schemeClr val="tx1"/>
            </a:gs>
            <a:gs pos="71000">
              <a:schemeClr val="tx1"/>
            </a:gs>
            <a:gs pos="41000">
              <a:schemeClr val="tx1"/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rgbClr val="FFFF00"/>
                </a:solidFill>
                <a:latin typeface="Kristen ITC" pitchFamily="66" charset="0"/>
              </a:rPr>
              <a:t>Ethan Allen</a:t>
            </a:r>
            <a:endParaRPr lang="en-US" sz="7200" dirty="0">
              <a:solidFill>
                <a:srgbClr val="FFFF00"/>
              </a:solidFill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FF00"/>
              </a:buClr>
              <a:buSzPct val="87000"/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FF00"/>
                </a:solidFill>
                <a:latin typeface="Kristen ITC" pitchFamily="66" charset="0"/>
              </a:rPr>
              <a:t>joined the militia during the French and Indian War, but didn't see any fighting</a:t>
            </a:r>
          </a:p>
          <a:p>
            <a:pPr>
              <a:buClr>
                <a:srgbClr val="FFFF00"/>
              </a:buClr>
              <a:buSzPct val="87000"/>
              <a:buFont typeface="Wingdings" pitchFamily="2" charset="2"/>
              <a:buChar char="v"/>
            </a:pPr>
            <a:endParaRPr lang="en-US" b="1" dirty="0" smtClean="0">
              <a:solidFill>
                <a:srgbClr val="FFFF00"/>
              </a:solidFill>
            </a:endParaRPr>
          </a:p>
          <a:p>
            <a:pPr>
              <a:buClr>
                <a:srgbClr val="FFFF00"/>
              </a:buClr>
              <a:buSzPct val="87000"/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FF00"/>
                </a:solidFill>
                <a:latin typeface="Kristen ITC" pitchFamily="66" charset="0"/>
              </a:rPr>
              <a:t>attempted to invade Canada, and in September of 1775 was captured by the British in Montreal</a:t>
            </a:r>
          </a:p>
          <a:p>
            <a:pPr>
              <a:buClr>
                <a:srgbClr val="FFFF00"/>
              </a:buClr>
              <a:buSzPct val="87000"/>
              <a:buFont typeface="Wingdings" pitchFamily="2" charset="2"/>
              <a:buChar char="v"/>
            </a:pPr>
            <a:endParaRPr lang="en-US" b="1" dirty="0" smtClean="0">
              <a:solidFill>
                <a:srgbClr val="FFFF00"/>
              </a:solidFill>
            </a:endParaRPr>
          </a:p>
          <a:p>
            <a:pPr>
              <a:buClr>
                <a:srgbClr val="FFFF00"/>
              </a:buClr>
              <a:buSzPct val="87000"/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FF00"/>
                </a:solidFill>
                <a:latin typeface="Kristen ITC" pitchFamily="66" charset="0"/>
              </a:rPr>
              <a:t>returned and reported to George Washington at Valley Forge</a:t>
            </a:r>
          </a:p>
          <a:p>
            <a:pPr>
              <a:buClr>
                <a:srgbClr val="FFFF00"/>
              </a:buClr>
              <a:buSzPct val="87000"/>
              <a:buFont typeface="Wingdings" pitchFamily="2" charset="2"/>
              <a:buChar char="v"/>
            </a:pPr>
            <a:endParaRPr lang="en-US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3F3FFB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sz="6600" dirty="0" smtClean="0">
                <a:solidFill>
                  <a:schemeClr val="accent4">
                    <a:lumMod val="50000"/>
                  </a:schemeClr>
                </a:solidFill>
                <a:latin typeface="Poor Richard" pitchFamily="18" charset="0"/>
              </a:rPr>
              <a:t>More About Ethan Allen</a:t>
            </a:r>
            <a:endParaRPr lang="en-US" sz="6600" dirty="0">
              <a:solidFill>
                <a:schemeClr val="accent4">
                  <a:lumMod val="50000"/>
                </a:schemeClr>
              </a:solidFill>
              <a:latin typeface="Poor Richard" pitchFamily="18" charset="0"/>
            </a:endParaRPr>
          </a:p>
        </p:txBody>
      </p:sp>
      <p:pic>
        <p:nvPicPr>
          <p:cNvPr id="4" name="Content Placeholder 3" descr="ethan alle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2682240" cy="3425952"/>
          </a:xfrm>
        </p:spPr>
      </p:pic>
      <p:sp>
        <p:nvSpPr>
          <p:cNvPr id="5" name="TextBox 4"/>
          <p:cNvSpPr txBox="1"/>
          <p:nvPr/>
        </p:nvSpPr>
        <p:spPr>
          <a:xfrm>
            <a:off x="3505200" y="1524000"/>
            <a:ext cx="51054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  <a:latin typeface="Arial Black" pitchFamily="34" charset="0"/>
              </a:rPr>
              <a:t>first-born child of Joseph and Mary Baker </a:t>
            </a:r>
            <a:r>
              <a:rPr lang="en-US" b="1" dirty="0" smtClean="0">
                <a:solidFill>
                  <a:schemeClr val="bg1"/>
                </a:solidFill>
                <a:latin typeface="Arial Black" pitchFamily="34" charset="0"/>
              </a:rPr>
              <a:t>Allen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  <a:latin typeface="Arial Black" pitchFamily="34" charset="0"/>
              </a:rPr>
              <a:t>moved to the town of Cornwall shortly after his </a:t>
            </a:r>
            <a:r>
              <a:rPr lang="en-US" b="1" dirty="0" smtClean="0">
                <a:solidFill>
                  <a:schemeClr val="bg1"/>
                </a:solidFill>
                <a:latin typeface="Arial Black" pitchFamily="34" charset="0"/>
              </a:rPr>
              <a:t>birth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a farmer, businessman, land speculator, philosopher, writer, and American Revolutionary War patriot, hero, and </a:t>
            </a:r>
            <a:r>
              <a:rPr lang="en-US" dirty="0" smtClean="0">
                <a:solidFill>
                  <a:schemeClr val="bg1"/>
                </a:solidFill>
                <a:latin typeface="Arial Black" pitchFamily="34" charset="0"/>
              </a:rPr>
              <a:t>politician</a:t>
            </a: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endParaRPr lang="en-US" b="1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Clr>
                <a:schemeClr val="bg1"/>
              </a:buClr>
              <a:buFont typeface="Wingdings" pitchFamily="2" charset="2"/>
              <a:buChar char="Ø"/>
            </a:pPr>
            <a:r>
              <a:rPr lang="en-US" b="1" dirty="0" smtClean="0">
                <a:solidFill>
                  <a:schemeClr val="bg1"/>
                </a:solidFill>
                <a:latin typeface="Arial Black" pitchFamily="34" charset="0"/>
              </a:rPr>
              <a:t>Seven siblings</a:t>
            </a:r>
            <a:endParaRPr lang="en-US" b="1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2000"/>
            <a:lum/>
          </a:blip>
          <a:srcRect/>
          <a:tile tx="0" ty="0" sx="100000" sy="100000" flip="y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data:image/jpeg;base64,/9j/4AAQSkZJRgABAQAAAQABAAD/2wCEAAkGBhQSERUUExQWFRQWFBcVFxcVFBcUFxcUFxQVFRQUFRQXHCYeGBokHBQUHy8gJCcpLCwsFR4xNTAqNSYrLCkBCQoKBQUFDQUFDSkYEhgpKSkpKSkpKSkpKSkpKSkpKSkpKSkpKSkpKSkpKSkpKSkpKSkpKSkpKSkpKSkpKSkpKf/AABEIAOAA4AMBIgACEQEDEQH/xAAcAAAABwEBAAAAAAAAAAAAAAAAAQIDBAUGBwj/xAA5EAABAwIEBAMHBAEDBQEAAAABAAIRAyEEEjFBBQZRYSJxgQcTkaGxwfAy0eHxQhRSchYjM0OSFf/EABQBAQAAAAAAAAAAAAAAAAAAAAD/xAAUEQEAAAAAAAAAAAAAAAAAAAAA/9oADAMBAAIRAxEAPwDkDkWyKUeyBMogUCiQKlBEggOUYRJbKZKAiEYCd93CDGSUDMI4Uj3SbNNA0ilLLEhAQKBKBSUBoJMoAoFEoEoBFKBQQKSSiQKRykhGCgUECkygCgOUChKCANCCAQQJKNBBAJSsqSE8wIEspSpfu4EDVLp0wLxeFKoYW03nt8kEFlK6n0+Hl2gNlb8O4FMW13nr2K2vDOUw9sGA0DUDVBzP/Qnv8FEq4WOy6hxTgDaQJAgDeJ+ELO8Q4SC3a9xF0GNNBRnCFb4/CmkYP55KtxDLoIzikJ0tTbggJEgggMI0QQlACgUcopQBCUJRFApCUSACA5QlEiQLQREoSgOUSCEoDDVY4PDZnADzKhUG3V3h4aARuQDbUakfJAdTC+JovNyfJaLgOAzut13v+FVeEOZ7n6E2FtJm3zXTuSuDENBJMn6fBBK4Hy5BBMH6ei1LcCIgCyeZShPhqCgx3Dw6QRtCx+N4R4w0AxI+ui6TVoSVX1eHDPpt85Qcq585YLaQqDTTrC5u2mSIuSCbdon7L03xzhLatAsI2MdjGy4fyzgA3iBpuEgOezT0CDN8OwRquyjWCfh0UF7YlavlPCFuLDTs+PMXH2VBxqjkr1G6Q9w6boK+EEp7bokCUUp0UzEppApKpuLSCDBFwfokAo8yAw1JIR50UoDQRI0BI0vDUDUe1jYlxAGZwaJOkuNgO5SHNgx3jqgEokEEBoIkYQScM1T21D6Aet7fZRMO6AnqtT+0Gm5Xp57QDJH9yu2cv4YNphcV5SdkqMmAD1/NV3Lg5ljdrBBYgJwBJCcAQFlSDTunUSBjEMGU+S5tQ4Gyniq1W0vdmb6i/pIXS8QJBVBU4fJjdxG2w2QYHE8BDMS17Wx4hmi182s/Fcz483NiKkaGo6PUr0HzHgmMpuqZRLRM9hcwuKVeCVCHVntIc90gERYkwUGfxmALWh+xdkHeACT5KPVpw1qveLtFWoylT/TTbBOok3d9gr2r7Nq7qVGpADCJcP8AK7oAA8rz3QVHB+Ek4Oo4t/U9oae2hVDxTBe7qFusdF2ji/AvdYejTY2zbuMakxA81zbinB3is57mkC/eEGThEFKxlDKe2yiFAoFBEEYQGjRBBAIRoBBASEI4QhAUJbWoBqcpMEoH8MwnsBvsnW0Tvbz6dUA2DAFh3Ulvi17W+6CbwypNRlyfGPX9l33l+tmptO0fKLLgnDqTS4RpaF3XlX/wNveEGhaUrPeEyDCcaUDkoIgUpAkhMmiJlPoiEELHYQVGFrhIPVZ3Fct06lN1J05XOku30sAVp64soInogyGE9mVNlZhaSKTTmNwXPdM3sts6kIFrCwQY7Y/BKzbBBBx9OWmQuY80tHiEgmJJiI1XVcUYYZWN4rwtjyC8WOs7a3QcS4gCTKrHtutfzJww0qrw7LB0DdL6eSyVXVAlHCDQlAICAQhKCCAgjQRIDRwjCXTpzYIAxkpeWCp2GoCJmT0H7p6vhWTrrESIiRf0mUEKlJPT6KwbStYSANb+qFIUw7KHAga2geSl8RxoMU6TABAPhvJiZttpbsglcApkGRBgj0krt/LbpotJgW2/LLi3LwyuvMm0eu67Py2zLTF9fzdBdQl5tk2m3EoJjSjJVZxXi7aFMucWgAauMAecrBczc9RRlpe5zv07NjrPRB001AkOrjqPivOmI50rP/8AJULo/S25a34nVNU+fMSLe8OXoLD5IPRNevayhh97LnfK3PZe0NrOIcTDd5Hd2y3+HrtDQQQT0mboJAMEE7mPVPV6wAkmFU8SxoYxkgkl8x6E3WI4/wA9ObmsGn9IkzETOiDYcS5pw9KQ+q0GbCbnyHRZ/G82YeoYDxfuPn2XHeK8QNR5cXSTvJP1UOnXI9UHQObuCNINRjw90/pBBMdQAucYhkEqa+s8izvKDf0TGIbIne8oI7UtqblKDkCiko5RSgCNBCUCmhSKLRpomqNIlPFm2+3UoLKnVbSFr2sCB0KrsRiHONzP28lMw+An9R+Jt5J57WNBmCNgLEiUFbScW3mPIfdWHDa7pkEtEQY3Ei3r9lCfeXHSTA0Urg9Yh4JjLY30HQxvHRBp8DTy1GOcT5g26kD5rs/CK4cwRtb+VxKrWEtLbNHy9RrutpypzGTALiCBoL+XbRB0wKMaskgbfkJWBxBc2e1u4SsRS3AQc/5zw4dVBqOztHiawmKbY/zcN3dAqXhfLL8cXe7tTBANV+onZjOu/wBVb8/8PrBmZjcwLpl0aRpAvHpEbqYOW8Q7AU8PTrNw7MpNSGlz3ud4jmeCMoJNwPjCDMcY5e4bhA4Z/eva3MQXZ3WIBs3S5GvVZjJg6zxkkdQRE/8AGN+y0HNXs0JpsqYQSQ0CowmZd/uY7Trqsq3l6rSY4PAzuykDMJbDtTFp1ESg6NwrkmhVbnY58QPCHaGLC4lanA8DeHtc4w1jYaN+5J3JP0UfkilGCzSfeCzyRAc+BYDpEDzWhDyT0+aDKc6V8lMzJEG/QEXv6Li9dzsRUgSbw0a2Jsu6c64D3mFqNEzlMdZhcV4NXdTbUFOBWOUNJizQfEWzodEFhw/lag21eqGVDJywXuAE2FMReB/kR5LN42rTLy2mS5oPhcW5Zb1yzZbety7QfgiHCr/qS4O98Rna98Hwm8hpmJ101VRw7lduHqNfiKjIF8oBeSCCNIgm9hpOqDL07OHTY/ROcSaBcaGPSytcDwN1aq4UWQy5AeZIG0nqYUbmHhbqQaT69igokcpMoZkCgjCSEaBSBRIiUFnUZkAHbNbvoPupHCcKXS6bmwnYdVW1K95jaOuytsPjWU6LbBzjf+D+boBjS5pDSZOpA2btKhVMznwTI+32TOIxJJzHU6/t2R4fEZTJ/OiCxxlFuUWvYDawEm3w+KXg8KdTA+ovr+yhMrlzTEl823tNx+dVrOE8HZVo03vc4v02AFvEDOsZZQRsvhtIY+7SRByt/UT0vPwC03JuGBqT0/w0v0n1VLxaoXPpgT7qm2AT5fv9Facs44UXZiIbsTvr+6Dr+Bo5WhszCk5VW8G4tTrs8DpIAJG46K0BQM18G14hwkdDpYymK7I/tTZSXNQYzjOCzElhLCbQHw10HUNFlXUOAVKz2NDC0Ay4uAF4MO+a3NXh7TspFCk1ogCNkDGHwQpUmsb/AIgX6nqUGCSnqxTVJ/pdBH4lRlpHW3bRcP4nwwUMe1urc4Lo3GYSey7xjWSJC41z9gvc4kVbeI3+Nwg6B/oBkhwkaiBaI+SzHGeWGvMNbDibZiXLU8n4wVsK0OH6RlHkrIYVrDP1vCDM8vcsDD0n57l2+6wHtEoZLde/wC6/ianSVyn2pVRZoAnruO31QczJRI3IkCpRhJa1KCA5RSgUSBadpsKaCeZUgIFNoRrqmS69/XqlurlMygeo4ksdLfne3db3kiuyv4X1cjrkNtlOxibhc8T+GxRYZCDsmM4dTp0TmIzZwDoQWkWyHr+q5VDg8G1z3NH6JPwn+1C5IpnFe9zvvAsBJIkA+LbZTaNcNqbauA9DG3kg6byth6VENa2ziIvqd/zzWllc75V4o8Ph5vmI0iNoA22XQJkBA4XIg5Mk3TjHSgWUl7wNShVqQLlU9Vjq1TLbIIJvfW2iB1/EmudAnt37p9tS86206KNVohrRlERPe6XQBMTbr380EqrUBbG8WXOfabgS6gCNnftHzXRK9AALIc64imMJUk9YB6jpOqCn9kvMVNzTQdapJInQxchp69luuMVsjCZ0vfeBoF56wnGzhnB9O1QHNOtz1HSLQu2YPmBmNwnvG6ltwNQd77FBW4zmxobYeI7fdcs5y4x75+siTB0n0+KkcyYt9KoQHGZ66RIE+iyznl7iSUEWEA1PnClCnSCBsMRkJbyklAgoI4RIFBAIIIAUlGiQKZTLjABJ7K9w3CMjC+Jc1rnGSALdO3dS+UsKMrnT4sjjp3ygfCfik8Qo5qb4kZWye95v2lBrfYlR95VxIOhpt9CXH9lK41wQUMSZvmu0QQR6+ac9gz2xiR/lmp/DK+PnPxW95h4AK87HYjWNdUGJ5dDm1BcGTN7nWSum4WpI8xKzHDOVBSeHElxtfSANoWiomLoH3NuliwRZkxjScsi6BDnl7raDXrKk0MOGza5uT1SMEA1g2O/mnDVQUnMrazG56LDU/wB1NpDXf8mzqRAssjh/aSGOy1qVWm/Tx0z5XGq6MaqqeN8HoYlhbVZm2BFiCejtkFezj00w7WwvP2+3dc15u44X5yT4ZiPLQQm+ZWYjDO9zSeXsi1/H0gx9OyxeNxFV/wCsG1tIAQRKlTMSe60/KHMFShma27SZInSNS3uQFmKbFOwz8lxrpf5oJ3MeO94Z2Jm+sqnpCycx1QmD+aKIyqgkVnkppoKdYwvIDfESQANyTomzIJBsRYjvvKAOEpBRlIKAI0IRIDlBEggNBrCdE/hcGXm1hueis8JSY05TOU3J37INFw+iGUqLRqWy7ub69lX41wbSqbSHDTW7SPJE+v4xN7eQ1sfgoXEq0gt7H+kGl9jOMLMY9o1dTB1j9L2z8nFd2xbNCvOPs3xGTiNGf8y5n/00gfOF6Tac7AeolBGi6LKimLboMcgXTP1TlRkghMt/Un41QRC/JTk6ASbrF0/alhW1DTfmaJPigOHrGi0nMmDqVqTqdMCXWkmI8/2UXg/IWFoUQx1JlRxu572hxLouROg7IC/6swzxLKoI7fsq2rzpRaNyCd4Z8JN1JxPIuFkxRyzuxxb8gVX1/Zbg6gkioD1Dz90EarxjBsmp4XVSdT4oP0XN+YuOio8ktYJJNrmdBYfpW8xvsuwo/wDfVY0bFzYjtISK3L/D8IzMKbXuGrqpL5jcNNp9EHIWU3PMNaT2AVtxDAe7AveBaNCAJlSON8Zl/wD2mhjWmwaABI8lDx+IJbcyT2hBWYgmAoqk4rbyUcoA10J6QUzCU0oHQkJSJASCBRIAl0qRcQAJJMBEArLDUjTb7zcmBb59kE2rQ92xrQIjXu7d3r9lHLLE9Bf5QpFNhdTkm/Uz56fmiZqMgOvt8boHMM3Mxk7T9ZH3TePjzH8RdPYWnLGjuQfr901iXQSEDHBsQadem8ase1w9DK9Q8GxYey2m3kQHN+RXlakId6rvnsw4iX0y0kHK1g9IIB+QCDY43DzceqiU3XVuq3GYbKczRbeNigFTQHon2OUVtSQdEKNW8bhA9UcAUYPzScSJum6ZQFiq4Y0k6BZrE8xMg5A9xEmAQCBuY+a0mJaC2+m6zuMoMZmywTEwAgw/HuZ8S50MpS0T4i077k9rrH8R4g+PE6T5yPQrZcadXOYMEEG4JG4mCNiqijy82qxxcHAtudp1JIQYtniPzKcxUkgTt8lZcSwIpg/SN/NVVSRfrp5IIlYyU3CcIRQgbhHCVCKEACUihKQJKARo4QXeE4XkgvAzahsjrulcTqAtHWfl5KdiGNJBnebnRU+Jq5neov8AFBZ+6hvoL/BQH0d5Gv8ASsXMHuh4pMR89VWV2dNP4lBaYMNLDcnLJA2BdaQPQfBQMY4A9f5RcOJzBs2cb+UGU5jKJjt/QQVoPiXRvZtxX3VZmYw1wNNx6TBYfiFzUmCrfhePLRl9QehQeoaDyWibHdOEKk5T4yMRhqdTcth3Zws4fH6q8QVuJwmS7dOiiBwmd9D5aq8c2VV4/hv+TbHysgFPFCNfiljsqqniIt/al0awd/IiIQPPpE9I6KBV4cDtf6DsrF2IAH7KJXxIPa+5j4d0FdW4U3pf83VRjcO1k6aTGpMK+r4sCTJA3n91l+O40AOm0i5PTWI6IOZcfcC922sD6k/NUNeorfjmJa58jrvqTdUdUoESgiRSgUiRSilApAlJBRkoDS02ClSg1eJBDr3gWJ3nT1VJWddw6GR6K4xNQFvWd5VI4EEi3Q7oLDD1yaeoGvfbRN4imQ3sQNu3X1+SjYd+oOhj4905ialhfaI/NkB0qmUtPQE9NuqcrVgQQOn83P5qobq0xOwPpdA17QLWQR3hP4ep+d0wSlU3bIOteyLmOHuoPNniWg7PGoHmPoF1+i9eTf8A9BzXNLHFrm3lpg5hoQQvQns+5wbjMMxxP/eaMtQdS2Je3qDIPYlBsiESDXSJRoKXi/CZBfTs+NI19Oqz9Pi0GHeFwgXBFu9lt3GFV8X4LSxA8VnbOFigpm8TDZlw011vcqK/iDXAkvFtpFx9lQcb4JisPn8D6jCZFSn44G5LRcH0WZxPGiBBdHnrbqDdBpOL8RsWh48WwMx5rMcwccAZkDpI/jdUuL5iImHddBcieqpMTxBzjDR9zKAsXUjXUqDMp4YV7jcH1sltogd0DVQQEzKkYx1x2EKMUAlESl0GSYTZQKBQJRAokCwlJDUpB//Z"/>
          <p:cNvSpPr>
            <a:spLocks noChangeAspect="1" noChangeArrowheads="1"/>
          </p:cNvSpPr>
          <p:nvPr/>
        </p:nvSpPr>
        <p:spPr bwMode="auto">
          <a:xfrm>
            <a:off x="63500" y="-1033463"/>
            <a:ext cx="2133600" cy="2133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 descr="bjk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381000"/>
            <a:ext cx="4343400" cy="4343400"/>
          </a:xfrm>
          <a:prstGeom prst="rect">
            <a:avLst/>
          </a:prstGeom>
        </p:spPr>
      </p:pic>
      <p:pic>
        <p:nvPicPr>
          <p:cNvPr id="8" name="Picture 7" descr="gj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29200" y="4495800"/>
            <a:ext cx="3703509" cy="190500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ustom 1">
      <a:dk1>
        <a:srgbClr val="FFFFFF"/>
      </a:dk1>
      <a:lt1>
        <a:srgbClr val="151515"/>
      </a:lt1>
      <a:dk2>
        <a:srgbClr val="508EF2"/>
      </a:dk2>
      <a:lt2>
        <a:srgbClr val="48B935"/>
      </a:lt2>
      <a:accent1>
        <a:srgbClr val="9D9D9D"/>
      </a:accent1>
      <a:accent2>
        <a:srgbClr val="002060"/>
      </a:accent2>
      <a:accent3>
        <a:srgbClr val="317628"/>
      </a:accent3>
      <a:accent4>
        <a:srgbClr val="0B02BE"/>
      </a:accent4>
      <a:accent5>
        <a:srgbClr val="92D050"/>
      </a:accent5>
      <a:accent6>
        <a:srgbClr val="D0F1FE"/>
      </a:accent6>
      <a:hlink>
        <a:srgbClr val="FF0000"/>
      </a:hlink>
      <a:folHlink>
        <a:srgbClr val="FFFF0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937</TotalTime>
  <Words>149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Apex</vt:lpstr>
      <vt:lpstr>Ethan Allen</vt:lpstr>
      <vt:lpstr>Facts</vt:lpstr>
      <vt:lpstr>Ethan Allen and The Green Mountain Boys</vt:lpstr>
      <vt:lpstr>Ethan Allen</vt:lpstr>
      <vt:lpstr>More About Ethan Allen</vt:lpstr>
      <vt:lpstr>Slide 6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Ethan Allen</dc:title>
  <dc:creator>your name</dc:creator>
  <cp:lastModifiedBy>jess</cp:lastModifiedBy>
  <cp:revision>76</cp:revision>
  <dcterms:created xsi:type="dcterms:W3CDTF">2012-04-19T14:41:30Z</dcterms:created>
  <dcterms:modified xsi:type="dcterms:W3CDTF">2012-04-26T01:07:03Z</dcterms:modified>
</cp:coreProperties>
</file>